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theme/theme2.xml" ContentType="application/vnd.openxmlformats-officedocument.theme+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3.xml" ContentType="application/vnd.openxmlformats-officedocument.theme+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90" r:id="rId1"/>
    <p:sldMasterId id="2147483702" r:id="rId2"/>
    <p:sldMasterId id="2147483750" r:id="rId3"/>
    <p:sldMasterId id="2147483763" r:id="rId4"/>
  </p:sldMasterIdLst>
  <p:notesMasterIdLst>
    <p:notesMasterId r:id="rId86"/>
  </p:notesMasterIdLst>
  <p:sldIdLst>
    <p:sldId id="375" r:id="rId5"/>
    <p:sldId id="376" r:id="rId6"/>
    <p:sldId id="329" r:id="rId7"/>
    <p:sldId id="331" r:id="rId8"/>
    <p:sldId id="332" r:id="rId9"/>
    <p:sldId id="333" r:id="rId10"/>
    <p:sldId id="342" r:id="rId11"/>
    <p:sldId id="343" r:id="rId12"/>
    <p:sldId id="344" r:id="rId13"/>
    <p:sldId id="345" r:id="rId14"/>
    <p:sldId id="346" r:id="rId15"/>
    <p:sldId id="347" r:id="rId16"/>
    <p:sldId id="348" r:id="rId17"/>
    <p:sldId id="349" r:id="rId18"/>
    <p:sldId id="362" r:id="rId19"/>
    <p:sldId id="350" r:id="rId20"/>
    <p:sldId id="351" r:id="rId21"/>
    <p:sldId id="352" r:id="rId22"/>
    <p:sldId id="353" r:id="rId23"/>
    <p:sldId id="354" r:id="rId24"/>
    <p:sldId id="355" r:id="rId25"/>
    <p:sldId id="356" r:id="rId26"/>
    <p:sldId id="357" r:id="rId27"/>
    <p:sldId id="358" r:id="rId28"/>
    <p:sldId id="359" r:id="rId29"/>
    <p:sldId id="360" r:id="rId30"/>
    <p:sldId id="361" r:id="rId31"/>
    <p:sldId id="363" r:id="rId32"/>
    <p:sldId id="364" r:id="rId33"/>
    <p:sldId id="365" r:id="rId34"/>
    <p:sldId id="366" r:id="rId35"/>
    <p:sldId id="367" r:id="rId36"/>
    <p:sldId id="368" r:id="rId37"/>
    <p:sldId id="369" r:id="rId38"/>
    <p:sldId id="370" r:id="rId39"/>
    <p:sldId id="371" r:id="rId40"/>
    <p:sldId id="372" r:id="rId41"/>
    <p:sldId id="373" r:id="rId42"/>
    <p:sldId id="374" r:id="rId43"/>
    <p:sldId id="426" r:id="rId44"/>
    <p:sldId id="257" r:id="rId45"/>
    <p:sldId id="259" r:id="rId46"/>
    <p:sldId id="377" r:id="rId47"/>
    <p:sldId id="280" r:id="rId48"/>
    <p:sldId id="281" r:id="rId49"/>
    <p:sldId id="261" r:id="rId50"/>
    <p:sldId id="263" r:id="rId51"/>
    <p:sldId id="264" r:id="rId52"/>
    <p:sldId id="284" r:id="rId53"/>
    <p:sldId id="378" r:id="rId54"/>
    <p:sldId id="290" r:id="rId55"/>
    <p:sldId id="292" r:id="rId56"/>
    <p:sldId id="291" r:id="rId57"/>
    <p:sldId id="287" r:id="rId58"/>
    <p:sldId id="288" r:id="rId59"/>
    <p:sldId id="379" r:id="rId60"/>
    <p:sldId id="302" r:id="rId61"/>
    <p:sldId id="380" r:id="rId62"/>
    <p:sldId id="381" r:id="rId63"/>
    <p:sldId id="301" r:id="rId64"/>
    <p:sldId id="382" r:id="rId65"/>
    <p:sldId id="383" r:id="rId66"/>
    <p:sldId id="384" r:id="rId67"/>
    <p:sldId id="297" r:id="rId68"/>
    <p:sldId id="385" r:id="rId69"/>
    <p:sldId id="386" r:id="rId70"/>
    <p:sldId id="387" r:id="rId71"/>
    <p:sldId id="388" r:id="rId72"/>
    <p:sldId id="389" r:id="rId73"/>
    <p:sldId id="282" r:id="rId74"/>
    <p:sldId id="303" r:id="rId75"/>
    <p:sldId id="390" r:id="rId76"/>
    <p:sldId id="394" r:id="rId77"/>
    <p:sldId id="395" r:id="rId78"/>
    <p:sldId id="421" r:id="rId79"/>
    <p:sldId id="424" r:id="rId80"/>
    <p:sldId id="423" r:id="rId81"/>
    <p:sldId id="422" r:id="rId82"/>
    <p:sldId id="425" r:id="rId83"/>
    <p:sldId id="278" r:id="rId84"/>
    <p:sldId id="285" r:id="rId85"/>
  </p:sldIdLst>
  <p:sldSz cx="9144000" cy="6858000" type="screen4x3"/>
  <p:notesSz cx="6858000" cy="9144000"/>
  <p:defaultTextStyle>
    <a:defPPr>
      <a:defRPr lang="zh-TW"/>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CC99"/>
    <a:srgbClr val="7100A4"/>
    <a:srgbClr val="CC99FF"/>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snapToObjects="1">
      <p:cViewPr varScale="1">
        <p:scale>
          <a:sx n="67" d="100"/>
          <a:sy n="67" d="100"/>
        </p:scale>
        <p:origin x="1476" y="7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slide" Target="slides/slide35.xml"/><Relationship Id="rId21" Type="http://schemas.openxmlformats.org/officeDocument/2006/relationships/slide" Target="slides/slide17.xml"/><Relationship Id="rId34" Type="http://schemas.openxmlformats.org/officeDocument/2006/relationships/slide" Target="slides/slide30.xml"/><Relationship Id="rId42" Type="http://schemas.openxmlformats.org/officeDocument/2006/relationships/slide" Target="slides/slide38.xml"/><Relationship Id="rId47" Type="http://schemas.openxmlformats.org/officeDocument/2006/relationships/slide" Target="slides/slide43.xml"/><Relationship Id="rId50" Type="http://schemas.openxmlformats.org/officeDocument/2006/relationships/slide" Target="slides/slide46.xml"/><Relationship Id="rId55" Type="http://schemas.openxmlformats.org/officeDocument/2006/relationships/slide" Target="slides/slide51.xml"/><Relationship Id="rId63" Type="http://schemas.openxmlformats.org/officeDocument/2006/relationships/slide" Target="slides/slide59.xml"/><Relationship Id="rId68" Type="http://schemas.openxmlformats.org/officeDocument/2006/relationships/slide" Target="slides/slide64.xml"/><Relationship Id="rId76" Type="http://schemas.openxmlformats.org/officeDocument/2006/relationships/slide" Target="slides/slide72.xml"/><Relationship Id="rId84" Type="http://schemas.openxmlformats.org/officeDocument/2006/relationships/slide" Target="slides/slide80.xml"/><Relationship Id="rId89" Type="http://schemas.openxmlformats.org/officeDocument/2006/relationships/theme" Target="theme/theme1.xml"/><Relationship Id="rId7" Type="http://schemas.openxmlformats.org/officeDocument/2006/relationships/slide" Target="slides/slide3.xml"/><Relationship Id="rId71" Type="http://schemas.openxmlformats.org/officeDocument/2006/relationships/slide" Target="slides/slide67.xml"/><Relationship Id="rId2" Type="http://schemas.openxmlformats.org/officeDocument/2006/relationships/slideMaster" Target="slideMasters/slideMaster2.xml"/><Relationship Id="rId16" Type="http://schemas.openxmlformats.org/officeDocument/2006/relationships/slide" Target="slides/slide12.xml"/><Relationship Id="rId29" Type="http://schemas.openxmlformats.org/officeDocument/2006/relationships/slide" Target="slides/slide25.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slide" Target="slides/slide28.xml"/><Relationship Id="rId37" Type="http://schemas.openxmlformats.org/officeDocument/2006/relationships/slide" Target="slides/slide33.xml"/><Relationship Id="rId40" Type="http://schemas.openxmlformats.org/officeDocument/2006/relationships/slide" Target="slides/slide36.xml"/><Relationship Id="rId45" Type="http://schemas.openxmlformats.org/officeDocument/2006/relationships/slide" Target="slides/slide41.xml"/><Relationship Id="rId53" Type="http://schemas.openxmlformats.org/officeDocument/2006/relationships/slide" Target="slides/slide49.xml"/><Relationship Id="rId58" Type="http://schemas.openxmlformats.org/officeDocument/2006/relationships/slide" Target="slides/slide54.xml"/><Relationship Id="rId66" Type="http://schemas.openxmlformats.org/officeDocument/2006/relationships/slide" Target="slides/slide62.xml"/><Relationship Id="rId74" Type="http://schemas.openxmlformats.org/officeDocument/2006/relationships/slide" Target="slides/slide70.xml"/><Relationship Id="rId79" Type="http://schemas.openxmlformats.org/officeDocument/2006/relationships/slide" Target="slides/slide75.xml"/><Relationship Id="rId87" Type="http://schemas.openxmlformats.org/officeDocument/2006/relationships/presProps" Target="presProps.xml"/><Relationship Id="rId5" Type="http://schemas.openxmlformats.org/officeDocument/2006/relationships/slide" Target="slides/slide1.xml"/><Relationship Id="rId61" Type="http://schemas.openxmlformats.org/officeDocument/2006/relationships/slide" Target="slides/slide57.xml"/><Relationship Id="rId82" Type="http://schemas.openxmlformats.org/officeDocument/2006/relationships/slide" Target="slides/slide78.xml"/><Relationship Id="rId90" Type="http://schemas.openxmlformats.org/officeDocument/2006/relationships/tableStyles" Target="tableStyles.xml"/><Relationship Id="rId19" Type="http://schemas.openxmlformats.org/officeDocument/2006/relationships/slide" Target="slides/slide1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slide" Target="slides/slide31.xml"/><Relationship Id="rId43" Type="http://schemas.openxmlformats.org/officeDocument/2006/relationships/slide" Target="slides/slide39.xml"/><Relationship Id="rId48" Type="http://schemas.openxmlformats.org/officeDocument/2006/relationships/slide" Target="slides/slide44.xml"/><Relationship Id="rId56" Type="http://schemas.openxmlformats.org/officeDocument/2006/relationships/slide" Target="slides/slide52.xml"/><Relationship Id="rId64" Type="http://schemas.openxmlformats.org/officeDocument/2006/relationships/slide" Target="slides/slide60.xml"/><Relationship Id="rId69" Type="http://schemas.openxmlformats.org/officeDocument/2006/relationships/slide" Target="slides/slide65.xml"/><Relationship Id="rId77" Type="http://schemas.openxmlformats.org/officeDocument/2006/relationships/slide" Target="slides/slide73.xml"/><Relationship Id="rId8" Type="http://schemas.openxmlformats.org/officeDocument/2006/relationships/slide" Target="slides/slide4.xml"/><Relationship Id="rId51" Type="http://schemas.openxmlformats.org/officeDocument/2006/relationships/slide" Target="slides/slide47.xml"/><Relationship Id="rId72" Type="http://schemas.openxmlformats.org/officeDocument/2006/relationships/slide" Target="slides/slide68.xml"/><Relationship Id="rId80" Type="http://schemas.openxmlformats.org/officeDocument/2006/relationships/slide" Target="slides/slide76.xml"/><Relationship Id="rId85" Type="http://schemas.openxmlformats.org/officeDocument/2006/relationships/slide" Target="slides/slide81.xml"/><Relationship Id="rId3" Type="http://schemas.openxmlformats.org/officeDocument/2006/relationships/slideMaster" Target="slideMasters/slideMaster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slide" Target="slides/slide29.xml"/><Relationship Id="rId38" Type="http://schemas.openxmlformats.org/officeDocument/2006/relationships/slide" Target="slides/slide34.xml"/><Relationship Id="rId46" Type="http://schemas.openxmlformats.org/officeDocument/2006/relationships/slide" Target="slides/slide42.xml"/><Relationship Id="rId59" Type="http://schemas.openxmlformats.org/officeDocument/2006/relationships/slide" Target="slides/slide55.xml"/><Relationship Id="rId67" Type="http://schemas.openxmlformats.org/officeDocument/2006/relationships/slide" Target="slides/slide63.xml"/><Relationship Id="rId20" Type="http://schemas.openxmlformats.org/officeDocument/2006/relationships/slide" Target="slides/slide16.xml"/><Relationship Id="rId41" Type="http://schemas.openxmlformats.org/officeDocument/2006/relationships/slide" Target="slides/slide37.xml"/><Relationship Id="rId54" Type="http://schemas.openxmlformats.org/officeDocument/2006/relationships/slide" Target="slides/slide50.xml"/><Relationship Id="rId62" Type="http://schemas.openxmlformats.org/officeDocument/2006/relationships/slide" Target="slides/slide58.xml"/><Relationship Id="rId70" Type="http://schemas.openxmlformats.org/officeDocument/2006/relationships/slide" Target="slides/slide66.xml"/><Relationship Id="rId75" Type="http://schemas.openxmlformats.org/officeDocument/2006/relationships/slide" Target="slides/slide71.xml"/><Relationship Id="rId83" Type="http://schemas.openxmlformats.org/officeDocument/2006/relationships/slide" Target="slides/slide79.xml"/><Relationship Id="rId88" Type="http://schemas.openxmlformats.org/officeDocument/2006/relationships/viewProps" Target="viewProps.xml"/><Relationship Id="rId91" Type="http://schemas.microsoft.com/office/2016/11/relationships/changesInfo" Target="changesInfos/changesInfo1.xml"/><Relationship Id="rId1" Type="http://schemas.openxmlformats.org/officeDocument/2006/relationships/slideMaster" Target="slideMasters/slideMaster1.xml"/><Relationship Id="rId6" Type="http://schemas.openxmlformats.org/officeDocument/2006/relationships/slide" Target="slides/slide2.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slide" Target="slides/slide32.xml"/><Relationship Id="rId49" Type="http://schemas.openxmlformats.org/officeDocument/2006/relationships/slide" Target="slides/slide45.xml"/><Relationship Id="rId57" Type="http://schemas.openxmlformats.org/officeDocument/2006/relationships/slide" Target="slides/slide53.xml"/><Relationship Id="rId10" Type="http://schemas.openxmlformats.org/officeDocument/2006/relationships/slide" Target="slides/slide6.xml"/><Relationship Id="rId31" Type="http://schemas.openxmlformats.org/officeDocument/2006/relationships/slide" Target="slides/slide27.xml"/><Relationship Id="rId44" Type="http://schemas.openxmlformats.org/officeDocument/2006/relationships/slide" Target="slides/slide40.xml"/><Relationship Id="rId52" Type="http://schemas.openxmlformats.org/officeDocument/2006/relationships/slide" Target="slides/slide48.xml"/><Relationship Id="rId60" Type="http://schemas.openxmlformats.org/officeDocument/2006/relationships/slide" Target="slides/slide56.xml"/><Relationship Id="rId65" Type="http://schemas.openxmlformats.org/officeDocument/2006/relationships/slide" Target="slides/slide61.xml"/><Relationship Id="rId73" Type="http://schemas.openxmlformats.org/officeDocument/2006/relationships/slide" Target="slides/slide69.xml"/><Relationship Id="rId78" Type="http://schemas.openxmlformats.org/officeDocument/2006/relationships/slide" Target="slides/slide74.xml"/><Relationship Id="rId81" Type="http://schemas.openxmlformats.org/officeDocument/2006/relationships/slide" Target="slides/slide77.xml"/><Relationship Id="rId86" Type="http://schemas.openxmlformats.org/officeDocument/2006/relationships/notesMaster" Target="notesMasters/notesMaster1.xml"/><Relationship Id="rId4" Type="http://schemas.openxmlformats.org/officeDocument/2006/relationships/slideMaster" Target="slideMasters/slideMaster4.xml"/><Relationship Id="rId9" Type="http://schemas.openxmlformats.org/officeDocument/2006/relationships/slide" Target="slides/slide5.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正男 馮" userId="af8b766e5080f865" providerId="LiveId" clId="{5A0D3453-21FA-4A03-BEF9-2D7FA94FD92B}"/>
    <pc:docChg chg="custSel delSld modSld">
      <pc:chgData name="正男 馮" userId="af8b766e5080f865" providerId="LiveId" clId="{5A0D3453-21FA-4A03-BEF9-2D7FA94FD92B}" dt="2026-02-24T02:24:56.895" v="11" actId="47"/>
      <pc:docMkLst>
        <pc:docMk/>
      </pc:docMkLst>
      <pc:sldChg chg="delSp mod">
        <pc:chgData name="正男 馮" userId="af8b766e5080f865" providerId="LiveId" clId="{5A0D3453-21FA-4A03-BEF9-2D7FA94FD92B}" dt="2026-02-24T02:24:04.724" v="1" actId="478"/>
        <pc:sldMkLst>
          <pc:docMk/>
          <pc:sldMk cId="1523468865" sldId="329"/>
        </pc:sldMkLst>
        <pc:spChg chg="del">
          <ac:chgData name="正男 馮" userId="af8b766e5080f865" providerId="LiveId" clId="{5A0D3453-21FA-4A03-BEF9-2D7FA94FD92B}" dt="2026-02-24T02:24:04.724" v="1" actId="478"/>
          <ac:spMkLst>
            <pc:docMk/>
            <pc:sldMk cId="1523468865" sldId="329"/>
            <ac:spMk id="4" creationId="{C1C5DAE5-B5F2-4691-B3F8-92135F537A1A}"/>
          </ac:spMkLst>
        </pc:spChg>
      </pc:sldChg>
      <pc:sldChg chg="del">
        <pc:chgData name="正男 馮" userId="af8b766e5080f865" providerId="LiveId" clId="{5A0D3453-21FA-4A03-BEF9-2D7FA94FD92B}" dt="2026-02-24T02:23:52.553" v="0" actId="47"/>
        <pc:sldMkLst>
          <pc:docMk/>
          <pc:sldMk cId="1212995825" sldId="330"/>
        </pc:sldMkLst>
      </pc:sldChg>
      <pc:sldChg chg="delSp mod">
        <pc:chgData name="正男 馮" userId="af8b766e5080f865" providerId="LiveId" clId="{5A0D3453-21FA-4A03-BEF9-2D7FA94FD92B}" dt="2026-02-24T02:24:13.880" v="2" actId="478"/>
        <pc:sldMkLst>
          <pc:docMk/>
          <pc:sldMk cId="1878093397" sldId="332"/>
        </pc:sldMkLst>
        <pc:picChg chg="del">
          <ac:chgData name="正男 馮" userId="af8b766e5080f865" providerId="LiveId" clId="{5A0D3453-21FA-4A03-BEF9-2D7FA94FD92B}" dt="2026-02-24T02:24:13.880" v="2" actId="478"/>
          <ac:picMkLst>
            <pc:docMk/>
            <pc:sldMk cId="1878093397" sldId="332"/>
            <ac:picMk id="4" creationId="{27233227-8F88-4E37-A3E9-6796B3578C8A}"/>
          </ac:picMkLst>
        </pc:picChg>
      </pc:sldChg>
      <pc:sldChg chg="delSp mod">
        <pc:chgData name="正男 馮" userId="af8b766e5080f865" providerId="LiveId" clId="{5A0D3453-21FA-4A03-BEF9-2D7FA94FD92B}" dt="2026-02-24T02:24:17.365" v="3" actId="478"/>
        <pc:sldMkLst>
          <pc:docMk/>
          <pc:sldMk cId="3934487012" sldId="333"/>
        </pc:sldMkLst>
        <pc:picChg chg="del">
          <ac:chgData name="正男 馮" userId="af8b766e5080f865" providerId="LiveId" clId="{5A0D3453-21FA-4A03-BEF9-2D7FA94FD92B}" dt="2026-02-24T02:24:17.365" v="3" actId="478"/>
          <ac:picMkLst>
            <pc:docMk/>
            <pc:sldMk cId="3934487012" sldId="333"/>
            <ac:picMk id="7" creationId="{28B1A4E8-267D-4807-AF5E-D23760790FC6}"/>
          </ac:picMkLst>
        </pc:picChg>
      </pc:sldChg>
      <pc:sldChg chg="del">
        <pc:chgData name="正男 馮" userId="af8b766e5080f865" providerId="LiveId" clId="{5A0D3453-21FA-4A03-BEF9-2D7FA94FD92B}" dt="2026-02-24T02:24:37.020" v="4" actId="47"/>
        <pc:sldMkLst>
          <pc:docMk/>
          <pc:sldMk cId="2044861615" sldId="334"/>
        </pc:sldMkLst>
      </pc:sldChg>
      <pc:sldChg chg="del">
        <pc:chgData name="正男 馮" userId="af8b766e5080f865" providerId="LiveId" clId="{5A0D3453-21FA-4A03-BEF9-2D7FA94FD92B}" dt="2026-02-24T02:24:39.145" v="5" actId="47"/>
        <pc:sldMkLst>
          <pc:docMk/>
          <pc:sldMk cId="2308734075" sldId="335"/>
        </pc:sldMkLst>
      </pc:sldChg>
      <pc:sldChg chg="del">
        <pc:chgData name="正男 馮" userId="af8b766e5080f865" providerId="LiveId" clId="{5A0D3453-21FA-4A03-BEF9-2D7FA94FD92B}" dt="2026-02-24T02:24:40.223" v="6" actId="47"/>
        <pc:sldMkLst>
          <pc:docMk/>
          <pc:sldMk cId="4227571566" sldId="336"/>
        </pc:sldMkLst>
      </pc:sldChg>
      <pc:sldChg chg="del">
        <pc:chgData name="正男 馮" userId="af8b766e5080f865" providerId="LiveId" clId="{5A0D3453-21FA-4A03-BEF9-2D7FA94FD92B}" dt="2026-02-24T02:24:47.582" v="7" actId="47"/>
        <pc:sldMkLst>
          <pc:docMk/>
          <pc:sldMk cId="350281935" sldId="337"/>
        </pc:sldMkLst>
      </pc:sldChg>
      <pc:sldChg chg="del">
        <pc:chgData name="正男 馮" userId="af8b766e5080f865" providerId="LiveId" clId="{5A0D3453-21FA-4A03-BEF9-2D7FA94FD92B}" dt="2026-02-24T02:24:48.692" v="8" actId="47"/>
        <pc:sldMkLst>
          <pc:docMk/>
          <pc:sldMk cId="942070139" sldId="338"/>
        </pc:sldMkLst>
      </pc:sldChg>
      <pc:sldChg chg="del">
        <pc:chgData name="正男 馮" userId="af8b766e5080f865" providerId="LiveId" clId="{5A0D3453-21FA-4A03-BEF9-2D7FA94FD92B}" dt="2026-02-24T02:24:49.692" v="9" actId="47"/>
        <pc:sldMkLst>
          <pc:docMk/>
          <pc:sldMk cId="4188061318" sldId="339"/>
        </pc:sldMkLst>
      </pc:sldChg>
      <pc:sldChg chg="del">
        <pc:chgData name="正男 馮" userId="af8b766e5080f865" providerId="LiveId" clId="{5A0D3453-21FA-4A03-BEF9-2D7FA94FD92B}" dt="2026-02-24T02:24:50.910" v="10" actId="47"/>
        <pc:sldMkLst>
          <pc:docMk/>
          <pc:sldMk cId="1660848730" sldId="340"/>
        </pc:sldMkLst>
      </pc:sldChg>
      <pc:sldChg chg="del">
        <pc:chgData name="正男 馮" userId="af8b766e5080f865" providerId="LiveId" clId="{5A0D3453-21FA-4A03-BEF9-2D7FA94FD92B}" dt="2026-02-24T02:24:56.895" v="11" actId="47"/>
        <pc:sldMkLst>
          <pc:docMk/>
          <pc:sldMk cId="3440638743" sldId="341"/>
        </pc:sldMkLst>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251C8C6-3509-4953-A118-D4852C1C29F7}"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zh-TW" altLang="en-US"/>
        </a:p>
      </dgm:t>
    </dgm:pt>
    <dgm:pt modelId="{CC8A10A3-DAE0-4609-A538-0D75315643A1}">
      <dgm:prSet phldrT="[文字]" custT="1"/>
      <dgm:spPr>
        <a:solidFill>
          <a:schemeClr val="tx1"/>
        </a:solidFill>
      </dgm:spPr>
      <dgm:t>
        <a:bodyPr/>
        <a:lstStyle/>
        <a:p>
          <a:r>
            <a:rPr lang="zh-TW" altLang="en-US" sz="4900" dirty="0">
              <a:solidFill>
                <a:schemeClr val="bg1"/>
              </a:solidFill>
              <a:latin typeface="標楷體" panose="03000509000000000000" pitchFamily="65" charset="-120"/>
              <a:ea typeface="標楷體" panose="03000509000000000000" pitchFamily="65" charset="-120"/>
            </a:rPr>
            <a:t>性別三法之認識</a:t>
          </a:r>
          <a:endParaRPr lang="en-US" altLang="zh-TW" sz="4900" dirty="0">
            <a:solidFill>
              <a:schemeClr val="bg1"/>
            </a:solidFill>
            <a:latin typeface="標楷體" panose="03000509000000000000" pitchFamily="65" charset="-120"/>
            <a:ea typeface="標楷體" panose="03000509000000000000" pitchFamily="65" charset="-120"/>
          </a:endParaRPr>
        </a:p>
        <a:p>
          <a:r>
            <a:rPr lang="en-US" altLang="zh-TW" sz="4900" dirty="0">
              <a:solidFill>
                <a:schemeClr val="bg1"/>
              </a:solidFill>
              <a:latin typeface="標楷體" panose="03000509000000000000" pitchFamily="65" charset="-120"/>
              <a:ea typeface="標楷體" panose="03000509000000000000" pitchFamily="65" charset="-120"/>
            </a:rPr>
            <a:t>--</a:t>
          </a:r>
          <a:r>
            <a:rPr lang="zh-TW" altLang="en-US" sz="4400" dirty="0">
              <a:solidFill>
                <a:schemeClr val="bg1"/>
              </a:solidFill>
              <a:latin typeface="標楷體" panose="03000509000000000000" pitchFamily="65" charset="-120"/>
              <a:ea typeface="標楷體" panose="03000509000000000000" pitchFamily="65" charset="-120"/>
            </a:rPr>
            <a:t>含法令內容、修法重點、性騷擾基本概念</a:t>
          </a:r>
          <a:endParaRPr lang="zh-TW" altLang="en-US" sz="4400" dirty="0">
            <a:solidFill>
              <a:schemeClr val="bg1"/>
            </a:solidFill>
          </a:endParaRPr>
        </a:p>
      </dgm:t>
    </dgm:pt>
    <dgm:pt modelId="{23CA998B-9B1C-4B76-9289-E2F5C56EE128}" type="parTrans" cxnId="{E31D1D65-1E82-4E87-BE85-2169F66E5909}">
      <dgm:prSet/>
      <dgm:spPr/>
      <dgm:t>
        <a:bodyPr/>
        <a:lstStyle/>
        <a:p>
          <a:endParaRPr lang="zh-TW" altLang="en-US"/>
        </a:p>
      </dgm:t>
    </dgm:pt>
    <dgm:pt modelId="{C7E74E02-7EFA-426F-A6DC-90AE8125C842}" type="sibTrans" cxnId="{E31D1D65-1E82-4E87-BE85-2169F66E5909}">
      <dgm:prSet/>
      <dgm:spPr/>
      <dgm:t>
        <a:bodyPr/>
        <a:lstStyle/>
        <a:p>
          <a:endParaRPr lang="zh-TW" altLang="en-US"/>
        </a:p>
      </dgm:t>
    </dgm:pt>
    <dgm:pt modelId="{B3C499B4-D04C-4249-ACF5-571CD272D788}" type="pres">
      <dgm:prSet presAssocID="{1251C8C6-3509-4953-A118-D4852C1C29F7}" presName="diagram" presStyleCnt="0">
        <dgm:presLayoutVars>
          <dgm:dir/>
          <dgm:resizeHandles val="exact"/>
        </dgm:presLayoutVars>
      </dgm:prSet>
      <dgm:spPr/>
    </dgm:pt>
    <dgm:pt modelId="{7E36D63C-EF39-49A0-BAB2-2A0827416C6F}" type="pres">
      <dgm:prSet presAssocID="{CC8A10A3-DAE0-4609-A538-0D75315643A1}" presName="node" presStyleLbl="node1" presStyleIdx="0" presStyleCnt="1">
        <dgm:presLayoutVars>
          <dgm:bulletEnabled val="1"/>
        </dgm:presLayoutVars>
      </dgm:prSet>
      <dgm:spPr/>
    </dgm:pt>
  </dgm:ptLst>
  <dgm:cxnLst>
    <dgm:cxn modelId="{F576F718-5E4B-4115-8694-08F06CB25A4C}" type="presOf" srcId="{1251C8C6-3509-4953-A118-D4852C1C29F7}" destId="{B3C499B4-D04C-4249-ACF5-571CD272D788}" srcOrd="0" destOrd="0" presId="urn:microsoft.com/office/officeart/2005/8/layout/default"/>
    <dgm:cxn modelId="{E31D1D65-1E82-4E87-BE85-2169F66E5909}" srcId="{1251C8C6-3509-4953-A118-D4852C1C29F7}" destId="{CC8A10A3-DAE0-4609-A538-0D75315643A1}" srcOrd="0" destOrd="0" parTransId="{23CA998B-9B1C-4B76-9289-E2F5C56EE128}" sibTransId="{C7E74E02-7EFA-426F-A6DC-90AE8125C842}"/>
    <dgm:cxn modelId="{4CE67F93-1EAD-460E-87FA-FD47629BFA0F}" type="presOf" srcId="{CC8A10A3-DAE0-4609-A538-0D75315643A1}" destId="{7E36D63C-EF39-49A0-BAB2-2A0827416C6F}" srcOrd="0" destOrd="0" presId="urn:microsoft.com/office/officeart/2005/8/layout/default"/>
    <dgm:cxn modelId="{870637B0-EA6D-4E92-BBAE-440C5374FDCF}" type="presParOf" srcId="{B3C499B4-D04C-4249-ACF5-571CD272D788}" destId="{7E36D63C-EF39-49A0-BAB2-2A0827416C6F}" srcOrd="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251C8C6-3509-4953-A118-D4852C1C29F7}"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zh-TW" altLang="en-US"/>
        </a:p>
      </dgm:t>
    </dgm:pt>
    <dgm:pt modelId="{CC8A10A3-DAE0-4609-A538-0D75315643A1}">
      <dgm:prSet phldrT="[文字]" custT="1"/>
      <dgm:spPr>
        <a:solidFill>
          <a:schemeClr val="tx1"/>
        </a:solidFill>
      </dgm:spPr>
      <dgm:t>
        <a:bodyPr/>
        <a:lstStyle/>
        <a:p>
          <a:r>
            <a:rPr lang="zh-TW" altLang="en-US" sz="4000" dirty="0">
              <a:solidFill>
                <a:schemeClr val="bg1"/>
              </a:solidFill>
              <a:latin typeface="標楷體" panose="03000509000000000000" pitchFamily="65" charset="-120"/>
              <a:ea typeface="標楷體" panose="03000509000000000000" pitchFamily="65" charset="-120"/>
            </a:rPr>
            <a:t>學校性騷擾防治內部規範內容</a:t>
          </a:r>
          <a:endParaRPr lang="en-US" altLang="zh-TW" sz="4000" dirty="0">
            <a:solidFill>
              <a:schemeClr val="bg1"/>
            </a:solidFill>
            <a:latin typeface="標楷體" panose="03000509000000000000" pitchFamily="65" charset="-120"/>
            <a:ea typeface="標楷體" panose="03000509000000000000" pitchFamily="65" charset="-120"/>
          </a:endParaRPr>
        </a:p>
        <a:p>
          <a:r>
            <a:rPr lang="zh-TW" altLang="en-US" sz="4000" dirty="0">
              <a:solidFill>
                <a:schemeClr val="bg1"/>
              </a:solidFill>
              <a:latin typeface="標楷體" panose="03000509000000000000" pitchFamily="65" charset="-120"/>
              <a:ea typeface="標楷體" panose="03000509000000000000" pitchFamily="65" charset="-120"/>
            </a:rPr>
            <a:t>暨</a:t>
          </a:r>
          <a:endParaRPr lang="en-US" altLang="zh-TW" sz="4000" dirty="0">
            <a:solidFill>
              <a:schemeClr val="bg1"/>
            </a:solidFill>
            <a:latin typeface="標楷體" panose="03000509000000000000" pitchFamily="65" charset="-120"/>
            <a:ea typeface="標楷體" panose="03000509000000000000" pitchFamily="65" charset="-120"/>
          </a:endParaRPr>
        </a:p>
        <a:p>
          <a:r>
            <a:rPr lang="zh-TW" altLang="en-US" sz="4000" dirty="0">
              <a:solidFill>
                <a:schemeClr val="bg1"/>
              </a:solidFill>
              <a:latin typeface="標楷體" panose="03000509000000000000" pitchFamily="65" charset="-120"/>
              <a:ea typeface="標楷體" panose="03000509000000000000" pitchFamily="65" charset="-120"/>
            </a:rPr>
            <a:t>申訴案件之處理流程與實務</a:t>
          </a:r>
        </a:p>
      </dgm:t>
    </dgm:pt>
    <dgm:pt modelId="{23CA998B-9B1C-4B76-9289-E2F5C56EE128}" type="parTrans" cxnId="{E31D1D65-1E82-4E87-BE85-2169F66E5909}">
      <dgm:prSet/>
      <dgm:spPr/>
      <dgm:t>
        <a:bodyPr/>
        <a:lstStyle/>
        <a:p>
          <a:endParaRPr lang="zh-TW" altLang="en-US" sz="4000">
            <a:latin typeface="標楷體" panose="03000509000000000000" pitchFamily="65" charset="-120"/>
            <a:ea typeface="標楷體" panose="03000509000000000000" pitchFamily="65" charset="-120"/>
          </a:endParaRPr>
        </a:p>
      </dgm:t>
    </dgm:pt>
    <dgm:pt modelId="{C7E74E02-7EFA-426F-A6DC-90AE8125C842}" type="sibTrans" cxnId="{E31D1D65-1E82-4E87-BE85-2169F66E5909}">
      <dgm:prSet/>
      <dgm:spPr/>
      <dgm:t>
        <a:bodyPr/>
        <a:lstStyle/>
        <a:p>
          <a:endParaRPr lang="zh-TW" altLang="en-US" sz="4000">
            <a:latin typeface="標楷體" panose="03000509000000000000" pitchFamily="65" charset="-120"/>
            <a:ea typeface="標楷體" panose="03000509000000000000" pitchFamily="65" charset="-120"/>
          </a:endParaRPr>
        </a:p>
      </dgm:t>
    </dgm:pt>
    <dgm:pt modelId="{B3C499B4-D04C-4249-ACF5-571CD272D788}" type="pres">
      <dgm:prSet presAssocID="{1251C8C6-3509-4953-A118-D4852C1C29F7}" presName="diagram" presStyleCnt="0">
        <dgm:presLayoutVars>
          <dgm:dir/>
          <dgm:resizeHandles val="exact"/>
        </dgm:presLayoutVars>
      </dgm:prSet>
      <dgm:spPr/>
    </dgm:pt>
    <dgm:pt modelId="{7E36D63C-EF39-49A0-BAB2-2A0827416C6F}" type="pres">
      <dgm:prSet presAssocID="{CC8A10A3-DAE0-4609-A538-0D75315643A1}" presName="node" presStyleLbl="node1" presStyleIdx="0" presStyleCnt="1" custLinFactNeighborX="-6229" custLinFactNeighborY="-1194">
        <dgm:presLayoutVars>
          <dgm:bulletEnabled val="1"/>
        </dgm:presLayoutVars>
      </dgm:prSet>
      <dgm:spPr/>
    </dgm:pt>
  </dgm:ptLst>
  <dgm:cxnLst>
    <dgm:cxn modelId="{F576F718-5E4B-4115-8694-08F06CB25A4C}" type="presOf" srcId="{1251C8C6-3509-4953-A118-D4852C1C29F7}" destId="{B3C499B4-D04C-4249-ACF5-571CD272D788}" srcOrd="0" destOrd="0" presId="urn:microsoft.com/office/officeart/2005/8/layout/default"/>
    <dgm:cxn modelId="{E31D1D65-1E82-4E87-BE85-2169F66E5909}" srcId="{1251C8C6-3509-4953-A118-D4852C1C29F7}" destId="{CC8A10A3-DAE0-4609-A538-0D75315643A1}" srcOrd="0" destOrd="0" parTransId="{23CA998B-9B1C-4B76-9289-E2F5C56EE128}" sibTransId="{C7E74E02-7EFA-426F-A6DC-90AE8125C842}"/>
    <dgm:cxn modelId="{4CE67F93-1EAD-460E-87FA-FD47629BFA0F}" type="presOf" srcId="{CC8A10A3-DAE0-4609-A538-0D75315643A1}" destId="{7E36D63C-EF39-49A0-BAB2-2A0827416C6F}" srcOrd="0" destOrd="0" presId="urn:microsoft.com/office/officeart/2005/8/layout/default"/>
    <dgm:cxn modelId="{870637B0-EA6D-4E92-BBAE-440C5374FDCF}" type="presParOf" srcId="{B3C499B4-D04C-4249-ACF5-571CD272D788}" destId="{7E36D63C-EF39-49A0-BAB2-2A0827416C6F}" srcOrd="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251C8C6-3509-4953-A118-D4852C1C29F7}" type="doc">
      <dgm:prSet loTypeId="urn:microsoft.com/office/officeart/2005/8/layout/default" loCatId="list" qsTypeId="urn:microsoft.com/office/officeart/2005/8/quickstyle/simple1" qsCatId="simple" csTypeId="urn:microsoft.com/office/officeart/2005/8/colors/accent1_2" csCatId="accent1" phldr="1"/>
      <dgm:spPr/>
      <dgm:t>
        <a:bodyPr/>
        <a:lstStyle/>
        <a:p>
          <a:endParaRPr lang="zh-TW" altLang="en-US"/>
        </a:p>
      </dgm:t>
    </dgm:pt>
    <dgm:pt modelId="{CC8A10A3-DAE0-4609-A538-0D75315643A1}">
      <dgm:prSet phldrT="[文字]"/>
      <dgm:spPr>
        <a:solidFill>
          <a:schemeClr val="tx1"/>
        </a:solidFill>
      </dgm:spPr>
      <dgm:t>
        <a:bodyPr/>
        <a:lstStyle/>
        <a:p>
          <a:r>
            <a:rPr lang="zh-TW" altLang="en-US" dirty="0">
              <a:solidFill>
                <a:schemeClr val="bg1"/>
              </a:solidFill>
            </a:rPr>
            <a:t>性騷擾防治</a:t>
          </a:r>
          <a:endParaRPr lang="en-US" altLang="zh-TW" dirty="0">
            <a:solidFill>
              <a:schemeClr val="bg1"/>
            </a:solidFill>
          </a:endParaRPr>
        </a:p>
        <a:p>
          <a:r>
            <a:rPr lang="zh-TW" altLang="en-US" dirty="0">
              <a:solidFill>
                <a:schemeClr val="bg1"/>
              </a:solidFill>
            </a:rPr>
            <a:t>宣導用圖卡</a:t>
          </a:r>
        </a:p>
      </dgm:t>
    </dgm:pt>
    <dgm:pt modelId="{23CA998B-9B1C-4B76-9289-E2F5C56EE128}" type="parTrans" cxnId="{E31D1D65-1E82-4E87-BE85-2169F66E5909}">
      <dgm:prSet/>
      <dgm:spPr/>
      <dgm:t>
        <a:bodyPr/>
        <a:lstStyle/>
        <a:p>
          <a:endParaRPr lang="zh-TW" altLang="en-US"/>
        </a:p>
      </dgm:t>
    </dgm:pt>
    <dgm:pt modelId="{C7E74E02-7EFA-426F-A6DC-90AE8125C842}" type="sibTrans" cxnId="{E31D1D65-1E82-4E87-BE85-2169F66E5909}">
      <dgm:prSet/>
      <dgm:spPr/>
      <dgm:t>
        <a:bodyPr/>
        <a:lstStyle/>
        <a:p>
          <a:endParaRPr lang="zh-TW" altLang="en-US"/>
        </a:p>
      </dgm:t>
    </dgm:pt>
    <dgm:pt modelId="{B3C499B4-D04C-4249-ACF5-571CD272D788}" type="pres">
      <dgm:prSet presAssocID="{1251C8C6-3509-4953-A118-D4852C1C29F7}" presName="diagram" presStyleCnt="0">
        <dgm:presLayoutVars>
          <dgm:dir/>
          <dgm:resizeHandles val="exact"/>
        </dgm:presLayoutVars>
      </dgm:prSet>
      <dgm:spPr/>
    </dgm:pt>
    <dgm:pt modelId="{7E36D63C-EF39-49A0-BAB2-2A0827416C6F}" type="pres">
      <dgm:prSet presAssocID="{CC8A10A3-DAE0-4609-A538-0D75315643A1}" presName="node" presStyleLbl="node1" presStyleIdx="0" presStyleCnt="1">
        <dgm:presLayoutVars>
          <dgm:bulletEnabled val="1"/>
        </dgm:presLayoutVars>
      </dgm:prSet>
      <dgm:spPr/>
    </dgm:pt>
  </dgm:ptLst>
  <dgm:cxnLst>
    <dgm:cxn modelId="{F576F718-5E4B-4115-8694-08F06CB25A4C}" type="presOf" srcId="{1251C8C6-3509-4953-A118-D4852C1C29F7}" destId="{B3C499B4-D04C-4249-ACF5-571CD272D788}" srcOrd="0" destOrd="0" presId="urn:microsoft.com/office/officeart/2005/8/layout/default"/>
    <dgm:cxn modelId="{E31D1D65-1E82-4E87-BE85-2169F66E5909}" srcId="{1251C8C6-3509-4953-A118-D4852C1C29F7}" destId="{CC8A10A3-DAE0-4609-A538-0D75315643A1}" srcOrd="0" destOrd="0" parTransId="{23CA998B-9B1C-4B76-9289-E2F5C56EE128}" sibTransId="{C7E74E02-7EFA-426F-A6DC-90AE8125C842}"/>
    <dgm:cxn modelId="{4CE67F93-1EAD-460E-87FA-FD47629BFA0F}" type="presOf" srcId="{CC8A10A3-DAE0-4609-A538-0D75315643A1}" destId="{7E36D63C-EF39-49A0-BAB2-2A0827416C6F}" srcOrd="0" destOrd="0" presId="urn:microsoft.com/office/officeart/2005/8/layout/default"/>
    <dgm:cxn modelId="{870637B0-EA6D-4E92-BBAE-440C5374FDCF}" type="presParOf" srcId="{B3C499B4-D04C-4249-ACF5-571CD272D788}" destId="{7E36D63C-EF39-49A0-BAB2-2A0827416C6F}" srcOrd="0"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36D63C-EF39-49A0-BAB2-2A0827416C6F}">
      <dsp:nvSpPr>
        <dsp:cNvPr id="0" name=""/>
        <dsp:cNvSpPr/>
      </dsp:nvSpPr>
      <dsp:spPr>
        <a:xfrm>
          <a:off x="0" y="203199"/>
          <a:ext cx="6096000" cy="3657600"/>
        </a:xfrm>
        <a:prstGeom prst="rect">
          <a:avLst/>
        </a:prstGeom>
        <a:solidFill>
          <a:schemeClr val="tx1"/>
        </a:solidFill>
        <a:ln w="1270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86690" tIns="186690" rIns="186690" bIns="186690" numCol="1" spcCol="1270" anchor="ctr" anchorCtr="0">
          <a:noAutofit/>
        </a:bodyPr>
        <a:lstStyle/>
        <a:p>
          <a:pPr marL="0" lvl="0" indent="0" algn="ctr" defTabSz="2178050">
            <a:lnSpc>
              <a:spcPct val="90000"/>
            </a:lnSpc>
            <a:spcBef>
              <a:spcPct val="0"/>
            </a:spcBef>
            <a:spcAft>
              <a:spcPct val="35000"/>
            </a:spcAft>
            <a:buNone/>
          </a:pPr>
          <a:r>
            <a:rPr lang="zh-TW" altLang="en-US" sz="4900" kern="1200" dirty="0">
              <a:solidFill>
                <a:schemeClr val="bg1"/>
              </a:solidFill>
              <a:latin typeface="標楷體" panose="03000509000000000000" pitchFamily="65" charset="-120"/>
              <a:ea typeface="標楷體" panose="03000509000000000000" pitchFamily="65" charset="-120"/>
            </a:rPr>
            <a:t>性別三法之認識</a:t>
          </a:r>
          <a:endParaRPr lang="en-US" altLang="zh-TW" sz="4900" kern="1200" dirty="0">
            <a:solidFill>
              <a:schemeClr val="bg1"/>
            </a:solidFill>
            <a:latin typeface="標楷體" panose="03000509000000000000" pitchFamily="65" charset="-120"/>
            <a:ea typeface="標楷體" panose="03000509000000000000" pitchFamily="65" charset="-120"/>
          </a:endParaRPr>
        </a:p>
        <a:p>
          <a:pPr marL="0" lvl="0" indent="0" algn="ctr" defTabSz="2178050">
            <a:lnSpc>
              <a:spcPct val="90000"/>
            </a:lnSpc>
            <a:spcBef>
              <a:spcPct val="0"/>
            </a:spcBef>
            <a:spcAft>
              <a:spcPct val="35000"/>
            </a:spcAft>
            <a:buNone/>
          </a:pPr>
          <a:r>
            <a:rPr lang="en-US" altLang="zh-TW" sz="4900" kern="1200" dirty="0">
              <a:solidFill>
                <a:schemeClr val="bg1"/>
              </a:solidFill>
              <a:latin typeface="標楷體" panose="03000509000000000000" pitchFamily="65" charset="-120"/>
              <a:ea typeface="標楷體" panose="03000509000000000000" pitchFamily="65" charset="-120"/>
            </a:rPr>
            <a:t>--</a:t>
          </a:r>
          <a:r>
            <a:rPr lang="zh-TW" altLang="en-US" sz="4400" kern="1200" dirty="0">
              <a:solidFill>
                <a:schemeClr val="bg1"/>
              </a:solidFill>
              <a:latin typeface="標楷體" panose="03000509000000000000" pitchFamily="65" charset="-120"/>
              <a:ea typeface="標楷體" panose="03000509000000000000" pitchFamily="65" charset="-120"/>
            </a:rPr>
            <a:t>含法令內容、修法重點、性騷擾基本概念</a:t>
          </a:r>
          <a:endParaRPr lang="zh-TW" altLang="en-US" sz="4400" kern="1200" dirty="0">
            <a:solidFill>
              <a:schemeClr val="bg1"/>
            </a:solidFill>
          </a:endParaRPr>
        </a:p>
      </dsp:txBody>
      <dsp:txXfrm>
        <a:off x="0" y="203199"/>
        <a:ext cx="6096000" cy="365760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36D63C-EF39-49A0-BAB2-2A0827416C6F}">
      <dsp:nvSpPr>
        <dsp:cNvPr id="0" name=""/>
        <dsp:cNvSpPr/>
      </dsp:nvSpPr>
      <dsp:spPr>
        <a:xfrm>
          <a:off x="0" y="257453"/>
          <a:ext cx="6963508" cy="4178104"/>
        </a:xfrm>
        <a:prstGeom prst="rect">
          <a:avLst/>
        </a:prstGeom>
        <a:solidFill>
          <a:schemeClr val="tx1"/>
        </a:solidFill>
        <a:ln w="1270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52400" tIns="152400" rIns="152400" bIns="152400" numCol="1" spcCol="1270" anchor="ctr" anchorCtr="0">
          <a:noAutofit/>
        </a:bodyPr>
        <a:lstStyle/>
        <a:p>
          <a:pPr marL="0" lvl="0" indent="0" algn="ctr" defTabSz="1778000">
            <a:lnSpc>
              <a:spcPct val="90000"/>
            </a:lnSpc>
            <a:spcBef>
              <a:spcPct val="0"/>
            </a:spcBef>
            <a:spcAft>
              <a:spcPct val="35000"/>
            </a:spcAft>
            <a:buNone/>
          </a:pPr>
          <a:r>
            <a:rPr lang="zh-TW" altLang="en-US" sz="4000" kern="1200" dirty="0">
              <a:solidFill>
                <a:schemeClr val="bg1"/>
              </a:solidFill>
              <a:latin typeface="標楷體" panose="03000509000000000000" pitchFamily="65" charset="-120"/>
              <a:ea typeface="標楷體" panose="03000509000000000000" pitchFamily="65" charset="-120"/>
            </a:rPr>
            <a:t>學校性騷擾防治內部規範內容</a:t>
          </a:r>
          <a:endParaRPr lang="en-US" altLang="zh-TW" sz="4000" kern="1200" dirty="0">
            <a:solidFill>
              <a:schemeClr val="bg1"/>
            </a:solidFill>
            <a:latin typeface="標楷體" panose="03000509000000000000" pitchFamily="65" charset="-120"/>
            <a:ea typeface="標楷體" panose="03000509000000000000" pitchFamily="65" charset="-120"/>
          </a:endParaRPr>
        </a:p>
        <a:p>
          <a:pPr marL="0" lvl="0" indent="0" algn="ctr" defTabSz="1778000">
            <a:lnSpc>
              <a:spcPct val="90000"/>
            </a:lnSpc>
            <a:spcBef>
              <a:spcPct val="0"/>
            </a:spcBef>
            <a:spcAft>
              <a:spcPct val="35000"/>
            </a:spcAft>
            <a:buNone/>
          </a:pPr>
          <a:r>
            <a:rPr lang="zh-TW" altLang="en-US" sz="4000" kern="1200" dirty="0">
              <a:solidFill>
                <a:schemeClr val="bg1"/>
              </a:solidFill>
              <a:latin typeface="標楷體" panose="03000509000000000000" pitchFamily="65" charset="-120"/>
              <a:ea typeface="標楷體" panose="03000509000000000000" pitchFamily="65" charset="-120"/>
            </a:rPr>
            <a:t>暨</a:t>
          </a:r>
          <a:endParaRPr lang="en-US" altLang="zh-TW" sz="4000" kern="1200" dirty="0">
            <a:solidFill>
              <a:schemeClr val="bg1"/>
            </a:solidFill>
            <a:latin typeface="標楷體" panose="03000509000000000000" pitchFamily="65" charset="-120"/>
            <a:ea typeface="標楷體" panose="03000509000000000000" pitchFamily="65" charset="-120"/>
          </a:endParaRPr>
        </a:p>
        <a:p>
          <a:pPr marL="0" lvl="0" indent="0" algn="ctr" defTabSz="1778000">
            <a:lnSpc>
              <a:spcPct val="90000"/>
            </a:lnSpc>
            <a:spcBef>
              <a:spcPct val="0"/>
            </a:spcBef>
            <a:spcAft>
              <a:spcPct val="35000"/>
            </a:spcAft>
            <a:buNone/>
          </a:pPr>
          <a:r>
            <a:rPr lang="zh-TW" altLang="en-US" sz="4000" kern="1200" dirty="0">
              <a:solidFill>
                <a:schemeClr val="bg1"/>
              </a:solidFill>
              <a:latin typeface="標楷體" panose="03000509000000000000" pitchFamily="65" charset="-120"/>
              <a:ea typeface="標楷體" panose="03000509000000000000" pitchFamily="65" charset="-120"/>
            </a:rPr>
            <a:t>申訴案件之處理流程與實務</a:t>
          </a:r>
        </a:p>
      </dsp:txBody>
      <dsp:txXfrm>
        <a:off x="0" y="257453"/>
        <a:ext cx="6963508" cy="4178104"/>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7E36D63C-EF39-49A0-BAB2-2A0827416C6F}">
      <dsp:nvSpPr>
        <dsp:cNvPr id="0" name=""/>
        <dsp:cNvSpPr/>
      </dsp:nvSpPr>
      <dsp:spPr>
        <a:xfrm>
          <a:off x="0" y="203199"/>
          <a:ext cx="6096000" cy="3657600"/>
        </a:xfrm>
        <a:prstGeom prst="rect">
          <a:avLst/>
        </a:prstGeom>
        <a:solidFill>
          <a:schemeClr val="tx1"/>
        </a:solidFill>
        <a:ln w="12700" cap="rnd"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zh-TW" altLang="en-US" sz="6500" kern="1200" dirty="0">
              <a:solidFill>
                <a:schemeClr val="bg1"/>
              </a:solidFill>
            </a:rPr>
            <a:t>性騷擾防治</a:t>
          </a:r>
          <a:endParaRPr lang="en-US" altLang="zh-TW" sz="6500" kern="1200" dirty="0">
            <a:solidFill>
              <a:schemeClr val="bg1"/>
            </a:solidFill>
          </a:endParaRPr>
        </a:p>
        <a:p>
          <a:pPr marL="0" lvl="0" indent="0" algn="ctr" defTabSz="2889250">
            <a:lnSpc>
              <a:spcPct val="90000"/>
            </a:lnSpc>
            <a:spcBef>
              <a:spcPct val="0"/>
            </a:spcBef>
            <a:spcAft>
              <a:spcPct val="35000"/>
            </a:spcAft>
            <a:buNone/>
          </a:pPr>
          <a:r>
            <a:rPr lang="zh-TW" altLang="en-US" sz="6500" kern="1200" dirty="0">
              <a:solidFill>
                <a:schemeClr val="bg1"/>
              </a:solidFill>
            </a:rPr>
            <a:t>宣導用圖卡</a:t>
          </a:r>
        </a:p>
      </dsp:txBody>
      <dsp:txXfrm>
        <a:off x="0" y="203199"/>
        <a:ext cx="6096000" cy="365760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頁首版面配置區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TW" altLang="en-US"/>
          </a:p>
        </p:txBody>
      </p:sp>
      <p:sp>
        <p:nvSpPr>
          <p:cNvPr id="3" name="日期版面配置區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984A89E-ACD6-4B92-AE04-982F843093E8}" type="datetimeFigureOut">
              <a:rPr lang="zh-TW" altLang="en-US" smtClean="0"/>
              <a:t>2026/2/24</a:t>
            </a:fld>
            <a:endParaRPr lang="zh-TW" altLang="en-US"/>
          </a:p>
        </p:txBody>
      </p:sp>
      <p:sp>
        <p:nvSpPr>
          <p:cNvPr id="4" name="投影片影像版面配置區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zh-TW" altLang="en-US"/>
          </a:p>
        </p:txBody>
      </p:sp>
      <p:sp>
        <p:nvSpPr>
          <p:cNvPr id="5" name="備忘稿版面配置區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6" name="頁尾版面配置區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TW" altLang="en-US"/>
          </a:p>
        </p:txBody>
      </p:sp>
      <p:sp>
        <p:nvSpPr>
          <p:cNvPr id="7" name="投影片編號版面配置區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3DDB7E83-E9F8-4F1F-AF3F-A1B79D31F4DE}" type="slidenum">
              <a:rPr lang="zh-TW" altLang="en-US" smtClean="0"/>
              <a:t>‹#›</a:t>
            </a:fld>
            <a:endParaRPr lang="zh-TW" altLang="en-US"/>
          </a:p>
        </p:txBody>
      </p:sp>
    </p:spTree>
    <p:extLst>
      <p:ext uri="{BB962C8B-B14F-4D97-AF65-F5344CB8AC3E}">
        <p14:creationId xmlns:p14="http://schemas.microsoft.com/office/powerpoint/2010/main" val="205202508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0AB47CB-094D-4F8A-9F2B-152D78314AC8}" type="slidenum">
              <a:rPr kumimoji="0" lang="zh-TW" altLang="en-US" sz="1200" b="0" i="0" u="none" strike="noStrike" kern="1200" cap="none" spc="0" normalizeH="0" baseline="0" noProof="0" smtClean="0">
                <a:ln>
                  <a:noFill/>
                </a:ln>
                <a:solidFill>
                  <a:prstClr val="black"/>
                </a:solidFill>
                <a:effectLst/>
                <a:uLnTx/>
                <a:uFillTx/>
                <a:latin typeface="Calibri" panose="020F0502020204030204"/>
                <a:ea typeface="新細明體" panose="02020500000000000000" pitchFamily="18" charset="-120"/>
                <a:cs typeface="+mn-cs"/>
              </a:rPr>
              <a:pPr marL="0" marR="0" lvl="0" indent="0" algn="r" defTabSz="457200" rtl="0" eaLnBrk="1" fontAlgn="auto" latinLnBrk="0" hangingPunct="1">
                <a:lnSpc>
                  <a:spcPct val="100000"/>
                </a:lnSpc>
                <a:spcBef>
                  <a:spcPts val="0"/>
                </a:spcBef>
                <a:spcAft>
                  <a:spcPts val="0"/>
                </a:spcAft>
                <a:buClrTx/>
                <a:buSzTx/>
                <a:buFontTx/>
                <a:buNone/>
                <a:tabLst/>
                <a:defRPr/>
              </a:pPr>
              <a:t>41</a:t>
            </a:fld>
            <a:endParaRPr kumimoji="0" lang="zh-TW" altLang="en-US" sz="1200" b="0" i="0" u="none" strike="noStrike" kern="1200" cap="none" spc="0" normalizeH="0" baseline="0" noProof="0">
              <a:ln>
                <a:noFill/>
              </a:ln>
              <a:solidFill>
                <a:prstClr val="black"/>
              </a:solidFill>
              <a:effectLst/>
              <a:uLnTx/>
              <a:uFillTx/>
              <a:latin typeface="Calibri" panose="020F0502020204030204"/>
              <a:ea typeface="新細明體" panose="02020500000000000000" pitchFamily="18" charset="-120"/>
              <a:cs typeface="+mn-cs"/>
            </a:endParaRPr>
          </a:p>
        </p:txBody>
      </p:sp>
    </p:spTree>
    <p:extLst>
      <p:ext uri="{BB962C8B-B14F-4D97-AF65-F5344CB8AC3E}">
        <p14:creationId xmlns:p14="http://schemas.microsoft.com/office/powerpoint/2010/main" val="339887529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0AB47CB-094D-4F8A-9F2B-152D78314AC8}" type="slidenum">
              <a:rPr kumimoji="0" lang="zh-TW" altLang="en-US" sz="1200" b="0" i="0" u="none" strike="noStrike" kern="1200" cap="none" spc="0" normalizeH="0" baseline="0" noProof="0" smtClean="0">
                <a:ln>
                  <a:noFill/>
                </a:ln>
                <a:solidFill>
                  <a:prstClr val="black"/>
                </a:solidFill>
                <a:effectLst/>
                <a:uLnTx/>
                <a:uFillTx/>
                <a:latin typeface="Calibri" panose="020F0502020204030204"/>
                <a:ea typeface="新細明體" panose="02020500000000000000" pitchFamily="18" charset="-120"/>
                <a:cs typeface="+mn-cs"/>
              </a:rPr>
              <a:pPr marL="0" marR="0" lvl="0" indent="0" algn="r" defTabSz="457200" rtl="0" eaLnBrk="1" fontAlgn="auto" latinLnBrk="0" hangingPunct="1">
                <a:lnSpc>
                  <a:spcPct val="100000"/>
                </a:lnSpc>
                <a:spcBef>
                  <a:spcPts val="0"/>
                </a:spcBef>
                <a:spcAft>
                  <a:spcPts val="0"/>
                </a:spcAft>
                <a:buClrTx/>
                <a:buSzTx/>
                <a:buFontTx/>
                <a:buNone/>
                <a:tabLst/>
                <a:defRPr/>
              </a:pPr>
              <a:t>42</a:t>
            </a:fld>
            <a:endParaRPr kumimoji="0" lang="zh-TW" altLang="en-US" sz="1200" b="0" i="0" u="none" strike="noStrike" kern="1200" cap="none" spc="0" normalizeH="0" baseline="0" noProof="0">
              <a:ln>
                <a:noFill/>
              </a:ln>
              <a:solidFill>
                <a:prstClr val="black"/>
              </a:solidFill>
              <a:effectLst/>
              <a:uLnTx/>
              <a:uFillTx/>
              <a:latin typeface="Calibri" panose="020F0502020204030204"/>
              <a:ea typeface="新細明體" panose="02020500000000000000" pitchFamily="18" charset="-120"/>
              <a:cs typeface="+mn-cs"/>
            </a:endParaRPr>
          </a:p>
        </p:txBody>
      </p:sp>
    </p:spTree>
    <p:extLst>
      <p:ext uri="{BB962C8B-B14F-4D97-AF65-F5344CB8AC3E}">
        <p14:creationId xmlns:p14="http://schemas.microsoft.com/office/powerpoint/2010/main" val="528149923"/>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0AB47CB-094D-4F8A-9F2B-152D78314AC8}" type="slidenum">
              <a:rPr kumimoji="0" lang="zh-TW" altLang="en-US" sz="1200" b="0" i="0" u="none" strike="noStrike" kern="1200" cap="none" spc="0" normalizeH="0" baseline="0" noProof="0" smtClean="0">
                <a:ln>
                  <a:noFill/>
                </a:ln>
                <a:solidFill>
                  <a:prstClr val="black"/>
                </a:solidFill>
                <a:effectLst/>
                <a:uLnTx/>
                <a:uFillTx/>
                <a:latin typeface="Calibri" panose="020F0502020204030204"/>
                <a:ea typeface="新細明體" panose="02020500000000000000" pitchFamily="18" charset="-120"/>
                <a:cs typeface="+mn-cs"/>
              </a:rPr>
              <a:pPr marL="0" marR="0" lvl="0" indent="0" algn="r" defTabSz="457200" rtl="0" eaLnBrk="1" fontAlgn="auto" latinLnBrk="0" hangingPunct="1">
                <a:lnSpc>
                  <a:spcPct val="100000"/>
                </a:lnSpc>
                <a:spcBef>
                  <a:spcPts val="0"/>
                </a:spcBef>
                <a:spcAft>
                  <a:spcPts val="0"/>
                </a:spcAft>
                <a:buClrTx/>
                <a:buSzTx/>
                <a:buFontTx/>
                <a:buNone/>
                <a:tabLst/>
                <a:defRPr/>
              </a:pPr>
              <a:t>43</a:t>
            </a:fld>
            <a:endParaRPr kumimoji="0" lang="zh-TW" altLang="en-US" sz="1200" b="0" i="0" u="none" strike="noStrike" kern="1200" cap="none" spc="0" normalizeH="0" baseline="0" noProof="0">
              <a:ln>
                <a:noFill/>
              </a:ln>
              <a:solidFill>
                <a:prstClr val="black"/>
              </a:solidFill>
              <a:effectLst/>
              <a:uLnTx/>
              <a:uFillTx/>
              <a:latin typeface="Calibri" panose="020F0502020204030204"/>
              <a:ea typeface="新細明體" panose="02020500000000000000" pitchFamily="18" charset="-120"/>
              <a:cs typeface="+mn-cs"/>
            </a:endParaRPr>
          </a:p>
        </p:txBody>
      </p:sp>
    </p:spTree>
    <p:extLst>
      <p:ext uri="{BB962C8B-B14F-4D97-AF65-F5344CB8AC3E}">
        <p14:creationId xmlns:p14="http://schemas.microsoft.com/office/powerpoint/2010/main" val="204181795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0AB47CB-094D-4F8A-9F2B-152D78314AC8}" type="slidenum">
              <a:rPr kumimoji="0" lang="zh-TW" altLang="en-US" sz="1200" b="0" i="0" u="none" strike="noStrike" kern="1200" cap="none" spc="0" normalizeH="0" baseline="0" noProof="0" smtClean="0">
                <a:ln>
                  <a:noFill/>
                </a:ln>
                <a:solidFill>
                  <a:prstClr val="black"/>
                </a:solidFill>
                <a:effectLst/>
                <a:uLnTx/>
                <a:uFillTx/>
                <a:latin typeface="Calibri" panose="020F0502020204030204"/>
                <a:ea typeface="新細明體" panose="02020500000000000000" pitchFamily="18" charset="-120"/>
                <a:cs typeface="+mn-cs"/>
              </a:rPr>
              <a:pPr marL="0" marR="0" lvl="0" indent="0" algn="r" defTabSz="457200" rtl="0" eaLnBrk="1" fontAlgn="auto" latinLnBrk="0" hangingPunct="1">
                <a:lnSpc>
                  <a:spcPct val="100000"/>
                </a:lnSpc>
                <a:spcBef>
                  <a:spcPts val="0"/>
                </a:spcBef>
                <a:spcAft>
                  <a:spcPts val="0"/>
                </a:spcAft>
                <a:buClrTx/>
                <a:buSzTx/>
                <a:buFontTx/>
                <a:buNone/>
                <a:tabLst/>
                <a:defRPr/>
              </a:pPr>
              <a:t>44</a:t>
            </a:fld>
            <a:endParaRPr kumimoji="0" lang="zh-TW" altLang="en-US" sz="1200" b="0" i="0" u="none" strike="noStrike" kern="1200" cap="none" spc="0" normalizeH="0" baseline="0" noProof="0">
              <a:ln>
                <a:noFill/>
              </a:ln>
              <a:solidFill>
                <a:prstClr val="black"/>
              </a:solidFill>
              <a:effectLst/>
              <a:uLnTx/>
              <a:uFillTx/>
              <a:latin typeface="Calibri" panose="020F0502020204030204"/>
              <a:ea typeface="新細明體" panose="02020500000000000000" pitchFamily="18" charset="-120"/>
              <a:cs typeface="+mn-cs"/>
            </a:endParaRPr>
          </a:p>
        </p:txBody>
      </p:sp>
    </p:spTree>
    <p:extLst>
      <p:ext uri="{BB962C8B-B14F-4D97-AF65-F5344CB8AC3E}">
        <p14:creationId xmlns:p14="http://schemas.microsoft.com/office/powerpoint/2010/main" val="1441652728"/>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0AB47CB-094D-4F8A-9F2B-152D78314AC8}" type="slidenum">
              <a:rPr kumimoji="0" lang="zh-TW" altLang="en-US" sz="1200" b="0" i="0" u="none" strike="noStrike" kern="1200" cap="none" spc="0" normalizeH="0" baseline="0" noProof="0" smtClean="0">
                <a:ln>
                  <a:noFill/>
                </a:ln>
                <a:solidFill>
                  <a:prstClr val="black"/>
                </a:solidFill>
                <a:effectLst/>
                <a:uLnTx/>
                <a:uFillTx/>
                <a:latin typeface="Calibri" panose="020F0502020204030204"/>
                <a:ea typeface="新細明體" panose="02020500000000000000" pitchFamily="18" charset="-120"/>
                <a:cs typeface="+mn-cs"/>
              </a:rPr>
              <a:pPr marL="0" marR="0" lvl="0" indent="0" algn="r" defTabSz="457200" rtl="0" eaLnBrk="1" fontAlgn="auto" latinLnBrk="0" hangingPunct="1">
                <a:lnSpc>
                  <a:spcPct val="100000"/>
                </a:lnSpc>
                <a:spcBef>
                  <a:spcPts val="0"/>
                </a:spcBef>
                <a:spcAft>
                  <a:spcPts val="0"/>
                </a:spcAft>
                <a:buClrTx/>
                <a:buSzTx/>
                <a:buFontTx/>
                <a:buNone/>
                <a:tabLst/>
                <a:defRPr/>
              </a:pPr>
              <a:t>45</a:t>
            </a:fld>
            <a:endParaRPr kumimoji="0" lang="zh-TW" altLang="en-US" sz="1200" b="0" i="0" u="none" strike="noStrike" kern="1200" cap="none" spc="0" normalizeH="0" baseline="0" noProof="0">
              <a:ln>
                <a:noFill/>
              </a:ln>
              <a:solidFill>
                <a:prstClr val="black"/>
              </a:solidFill>
              <a:effectLst/>
              <a:uLnTx/>
              <a:uFillTx/>
              <a:latin typeface="Calibri" panose="020F0502020204030204"/>
              <a:ea typeface="新細明體" panose="02020500000000000000" pitchFamily="18" charset="-120"/>
              <a:cs typeface="+mn-cs"/>
            </a:endParaRPr>
          </a:p>
        </p:txBody>
      </p:sp>
    </p:spTree>
    <p:extLst>
      <p:ext uri="{BB962C8B-B14F-4D97-AF65-F5344CB8AC3E}">
        <p14:creationId xmlns:p14="http://schemas.microsoft.com/office/powerpoint/2010/main" val="234759228"/>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0AB47CB-094D-4F8A-9F2B-152D78314AC8}" type="slidenum">
              <a:rPr kumimoji="0" lang="zh-TW" altLang="en-US" sz="1200" b="0" i="0" u="none" strike="noStrike" kern="1200" cap="none" spc="0" normalizeH="0" baseline="0" noProof="0" smtClean="0">
                <a:ln>
                  <a:noFill/>
                </a:ln>
                <a:solidFill>
                  <a:prstClr val="black"/>
                </a:solidFill>
                <a:effectLst/>
                <a:uLnTx/>
                <a:uFillTx/>
                <a:latin typeface="Calibri" panose="020F0502020204030204"/>
                <a:ea typeface="新細明體" panose="02020500000000000000" pitchFamily="18" charset="-120"/>
                <a:cs typeface="+mn-cs"/>
              </a:rPr>
              <a:pPr marL="0" marR="0" lvl="0" indent="0" algn="r" defTabSz="457200" rtl="0" eaLnBrk="1" fontAlgn="auto" latinLnBrk="0" hangingPunct="1">
                <a:lnSpc>
                  <a:spcPct val="100000"/>
                </a:lnSpc>
                <a:spcBef>
                  <a:spcPts val="0"/>
                </a:spcBef>
                <a:spcAft>
                  <a:spcPts val="0"/>
                </a:spcAft>
                <a:buClrTx/>
                <a:buSzTx/>
                <a:buFontTx/>
                <a:buNone/>
                <a:tabLst/>
                <a:defRPr/>
              </a:pPr>
              <a:t>46</a:t>
            </a:fld>
            <a:endParaRPr kumimoji="0" lang="zh-TW" altLang="en-US" sz="1200" b="0" i="0" u="none" strike="noStrike" kern="1200" cap="none" spc="0" normalizeH="0" baseline="0" noProof="0">
              <a:ln>
                <a:noFill/>
              </a:ln>
              <a:solidFill>
                <a:prstClr val="black"/>
              </a:solidFill>
              <a:effectLst/>
              <a:uLnTx/>
              <a:uFillTx/>
              <a:latin typeface="Calibri" panose="020F0502020204030204"/>
              <a:ea typeface="新細明體" panose="02020500000000000000" pitchFamily="18" charset="-120"/>
              <a:cs typeface="+mn-cs"/>
            </a:endParaRPr>
          </a:p>
        </p:txBody>
      </p:sp>
    </p:spTree>
    <p:extLst>
      <p:ext uri="{BB962C8B-B14F-4D97-AF65-F5344CB8AC3E}">
        <p14:creationId xmlns:p14="http://schemas.microsoft.com/office/powerpoint/2010/main" val="135163588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0AB47CB-094D-4F8A-9F2B-152D78314AC8}" type="slidenum">
              <a:rPr kumimoji="0" lang="zh-TW" altLang="en-US" sz="1200" b="0" i="0" u="none" strike="noStrike" kern="1200" cap="none" spc="0" normalizeH="0" baseline="0" noProof="0" smtClean="0">
                <a:ln>
                  <a:noFill/>
                </a:ln>
                <a:solidFill>
                  <a:prstClr val="black"/>
                </a:solidFill>
                <a:effectLst/>
                <a:uLnTx/>
                <a:uFillTx/>
                <a:latin typeface="Calibri" panose="020F0502020204030204"/>
                <a:ea typeface="新細明體" panose="02020500000000000000" pitchFamily="18" charset="-120"/>
                <a:cs typeface="+mn-cs"/>
              </a:rPr>
              <a:pPr marL="0" marR="0" lvl="0" indent="0" algn="r" defTabSz="457200" rtl="0" eaLnBrk="1" fontAlgn="auto" latinLnBrk="0" hangingPunct="1">
                <a:lnSpc>
                  <a:spcPct val="100000"/>
                </a:lnSpc>
                <a:spcBef>
                  <a:spcPts val="0"/>
                </a:spcBef>
                <a:spcAft>
                  <a:spcPts val="0"/>
                </a:spcAft>
                <a:buClrTx/>
                <a:buSzTx/>
                <a:buFontTx/>
                <a:buNone/>
                <a:tabLst/>
                <a:defRPr/>
              </a:pPr>
              <a:t>47</a:t>
            </a:fld>
            <a:endParaRPr kumimoji="0" lang="zh-TW" altLang="en-US" sz="1200" b="0" i="0" u="none" strike="noStrike" kern="1200" cap="none" spc="0" normalizeH="0" baseline="0" noProof="0">
              <a:ln>
                <a:noFill/>
              </a:ln>
              <a:solidFill>
                <a:prstClr val="black"/>
              </a:solidFill>
              <a:effectLst/>
              <a:uLnTx/>
              <a:uFillTx/>
              <a:latin typeface="Calibri" panose="020F0502020204030204"/>
              <a:ea typeface="新細明體" panose="02020500000000000000" pitchFamily="18" charset="-120"/>
              <a:cs typeface="+mn-cs"/>
            </a:endParaRPr>
          </a:p>
        </p:txBody>
      </p:sp>
    </p:spTree>
    <p:extLst>
      <p:ext uri="{BB962C8B-B14F-4D97-AF65-F5344CB8AC3E}">
        <p14:creationId xmlns:p14="http://schemas.microsoft.com/office/powerpoint/2010/main" val="6103655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0AB47CB-094D-4F8A-9F2B-152D78314AC8}" type="slidenum">
              <a:rPr kumimoji="0" lang="zh-TW" altLang="en-US" sz="1200" b="0" i="0" u="none" strike="noStrike" kern="1200" cap="none" spc="0" normalizeH="0" baseline="0" noProof="0" smtClean="0">
                <a:ln>
                  <a:noFill/>
                </a:ln>
                <a:solidFill>
                  <a:prstClr val="black"/>
                </a:solidFill>
                <a:effectLst/>
                <a:uLnTx/>
                <a:uFillTx/>
                <a:latin typeface="Calibri" panose="020F0502020204030204"/>
                <a:ea typeface="新細明體" panose="02020500000000000000" pitchFamily="18" charset="-120"/>
                <a:cs typeface="+mn-cs"/>
              </a:rPr>
              <a:pPr marL="0" marR="0" lvl="0" indent="0" algn="r" defTabSz="457200" rtl="0" eaLnBrk="1" fontAlgn="auto" latinLnBrk="0" hangingPunct="1">
                <a:lnSpc>
                  <a:spcPct val="100000"/>
                </a:lnSpc>
                <a:spcBef>
                  <a:spcPts val="0"/>
                </a:spcBef>
                <a:spcAft>
                  <a:spcPts val="0"/>
                </a:spcAft>
                <a:buClrTx/>
                <a:buSzTx/>
                <a:buFontTx/>
                <a:buNone/>
                <a:tabLst/>
                <a:defRPr/>
              </a:pPr>
              <a:t>48</a:t>
            </a:fld>
            <a:endParaRPr kumimoji="0" lang="zh-TW" altLang="en-US" sz="1200" b="0" i="0" u="none" strike="noStrike" kern="1200" cap="none" spc="0" normalizeH="0" baseline="0" noProof="0">
              <a:ln>
                <a:noFill/>
              </a:ln>
              <a:solidFill>
                <a:prstClr val="black"/>
              </a:solidFill>
              <a:effectLst/>
              <a:uLnTx/>
              <a:uFillTx/>
              <a:latin typeface="Calibri" panose="020F0502020204030204"/>
              <a:ea typeface="新細明體" panose="02020500000000000000" pitchFamily="18" charset="-120"/>
              <a:cs typeface="+mn-cs"/>
            </a:endParaRPr>
          </a:p>
        </p:txBody>
      </p:sp>
    </p:spTree>
    <p:extLst>
      <p:ext uri="{BB962C8B-B14F-4D97-AF65-F5344CB8AC3E}">
        <p14:creationId xmlns:p14="http://schemas.microsoft.com/office/powerpoint/2010/main" val="179096912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0AB47CB-094D-4F8A-9F2B-152D78314AC8}" type="slidenum">
              <a:rPr kumimoji="0" lang="zh-TW" altLang="en-US" sz="1200" b="0" i="0" u="none" strike="noStrike" kern="1200" cap="none" spc="0" normalizeH="0" baseline="0" noProof="0" smtClean="0">
                <a:ln>
                  <a:noFill/>
                </a:ln>
                <a:solidFill>
                  <a:prstClr val="black"/>
                </a:solidFill>
                <a:effectLst/>
                <a:uLnTx/>
                <a:uFillTx/>
                <a:latin typeface="Calibri" panose="020F0502020204030204"/>
                <a:ea typeface="新細明體" panose="02020500000000000000" pitchFamily="18" charset="-120"/>
                <a:cs typeface="+mn-cs"/>
              </a:rPr>
              <a:pPr marL="0" marR="0" lvl="0" indent="0" algn="r" defTabSz="457200" rtl="0" eaLnBrk="1" fontAlgn="auto" latinLnBrk="0" hangingPunct="1">
                <a:lnSpc>
                  <a:spcPct val="100000"/>
                </a:lnSpc>
                <a:spcBef>
                  <a:spcPts val="0"/>
                </a:spcBef>
                <a:spcAft>
                  <a:spcPts val="0"/>
                </a:spcAft>
                <a:buClrTx/>
                <a:buSzTx/>
                <a:buFontTx/>
                <a:buNone/>
                <a:tabLst/>
                <a:defRPr/>
              </a:pPr>
              <a:t>49</a:t>
            </a:fld>
            <a:endParaRPr kumimoji="0" lang="zh-TW" altLang="en-US" sz="1200" b="0" i="0" u="none" strike="noStrike" kern="1200" cap="none" spc="0" normalizeH="0" baseline="0" noProof="0">
              <a:ln>
                <a:noFill/>
              </a:ln>
              <a:solidFill>
                <a:prstClr val="black"/>
              </a:solidFill>
              <a:effectLst/>
              <a:uLnTx/>
              <a:uFillTx/>
              <a:latin typeface="Calibri" panose="020F0502020204030204"/>
              <a:ea typeface="新細明體" panose="02020500000000000000" pitchFamily="18" charset="-120"/>
              <a:cs typeface="+mn-cs"/>
            </a:endParaRPr>
          </a:p>
        </p:txBody>
      </p:sp>
    </p:spTree>
    <p:extLst>
      <p:ext uri="{BB962C8B-B14F-4D97-AF65-F5344CB8AC3E}">
        <p14:creationId xmlns:p14="http://schemas.microsoft.com/office/powerpoint/2010/main" val="408168494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0AB47CB-094D-4F8A-9F2B-152D78314AC8}" type="slidenum">
              <a:rPr kumimoji="0" lang="zh-TW" altLang="en-US" sz="1200" b="0" i="0" u="none" strike="noStrike" kern="1200" cap="none" spc="0" normalizeH="0" baseline="0" noProof="0" smtClean="0">
                <a:ln>
                  <a:noFill/>
                </a:ln>
                <a:solidFill>
                  <a:prstClr val="black"/>
                </a:solidFill>
                <a:effectLst/>
                <a:uLnTx/>
                <a:uFillTx/>
                <a:latin typeface="Calibri" panose="020F0502020204030204"/>
                <a:ea typeface="新細明體" panose="02020500000000000000" pitchFamily="18" charset="-120"/>
                <a:cs typeface="+mn-cs"/>
              </a:rPr>
              <a:pPr marL="0" marR="0" lvl="0" indent="0" algn="r" defTabSz="457200" rtl="0" eaLnBrk="1" fontAlgn="auto" latinLnBrk="0" hangingPunct="1">
                <a:lnSpc>
                  <a:spcPct val="100000"/>
                </a:lnSpc>
                <a:spcBef>
                  <a:spcPts val="0"/>
                </a:spcBef>
                <a:spcAft>
                  <a:spcPts val="0"/>
                </a:spcAft>
                <a:buClrTx/>
                <a:buSzTx/>
                <a:buFontTx/>
                <a:buNone/>
                <a:tabLst/>
                <a:defRPr/>
              </a:pPr>
              <a:t>50</a:t>
            </a:fld>
            <a:endParaRPr kumimoji="0" lang="zh-TW" altLang="en-US" sz="1200" b="0" i="0" u="none" strike="noStrike" kern="1200" cap="none" spc="0" normalizeH="0" baseline="0" noProof="0">
              <a:ln>
                <a:noFill/>
              </a:ln>
              <a:solidFill>
                <a:prstClr val="black"/>
              </a:solidFill>
              <a:effectLst/>
              <a:uLnTx/>
              <a:uFillTx/>
              <a:latin typeface="Calibri" panose="020F0502020204030204"/>
              <a:ea typeface="新細明體" panose="02020500000000000000" pitchFamily="18" charset="-120"/>
              <a:cs typeface="+mn-cs"/>
            </a:endParaRPr>
          </a:p>
        </p:txBody>
      </p:sp>
    </p:spTree>
    <p:extLst>
      <p:ext uri="{BB962C8B-B14F-4D97-AF65-F5344CB8AC3E}">
        <p14:creationId xmlns:p14="http://schemas.microsoft.com/office/powerpoint/2010/main" val="409204581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0AB47CB-094D-4F8A-9F2B-152D78314AC8}" type="slidenum">
              <a:rPr kumimoji="0" lang="zh-TW" altLang="en-US" sz="1200" b="0" i="0" u="none" strike="noStrike" kern="1200" cap="none" spc="0" normalizeH="0" baseline="0" noProof="0" smtClean="0">
                <a:ln>
                  <a:noFill/>
                </a:ln>
                <a:solidFill>
                  <a:prstClr val="black"/>
                </a:solidFill>
                <a:effectLst/>
                <a:uLnTx/>
                <a:uFillTx/>
                <a:latin typeface="Calibri" panose="020F0502020204030204"/>
                <a:ea typeface="新細明體" panose="02020500000000000000" pitchFamily="18" charset="-120"/>
                <a:cs typeface="+mn-cs"/>
              </a:rPr>
              <a:pPr marL="0" marR="0" lvl="0" indent="0" algn="r" defTabSz="457200" rtl="0" eaLnBrk="1" fontAlgn="auto" latinLnBrk="0" hangingPunct="1">
                <a:lnSpc>
                  <a:spcPct val="100000"/>
                </a:lnSpc>
                <a:spcBef>
                  <a:spcPts val="0"/>
                </a:spcBef>
                <a:spcAft>
                  <a:spcPts val="0"/>
                </a:spcAft>
                <a:buClrTx/>
                <a:buSzTx/>
                <a:buFontTx/>
                <a:buNone/>
                <a:tabLst/>
                <a:defRPr/>
              </a:pPr>
              <a:t>51</a:t>
            </a:fld>
            <a:endParaRPr kumimoji="0" lang="zh-TW" altLang="en-US" sz="1200" b="0" i="0" u="none" strike="noStrike" kern="1200" cap="none" spc="0" normalizeH="0" baseline="0" noProof="0">
              <a:ln>
                <a:noFill/>
              </a:ln>
              <a:solidFill>
                <a:prstClr val="black"/>
              </a:solidFill>
              <a:effectLst/>
              <a:uLnTx/>
              <a:uFillTx/>
              <a:latin typeface="Calibri" panose="020F0502020204030204"/>
              <a:ea typeface="新細明體" panose="02020500000000000000" pitchFamily="18" charset="-120"/>
              <a:cs typeface="+mn-cs"/>
            </a:endParaRPr>
          </a:p>
        </p:txBody>
      </p:sp>
    </p:spTree>
    <p:extLst>
      <p:ext uri="{BB962C8B-B14F-4D97-AF65-F5344CB8AC3E}">
        <p14:creationId xmlns:p14="http://schemas.microsoft.com/office/powerpoint/2010/main" val="306445403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0AB47CB-094D-4F8A-9F2B-152D78314AC8}" type="slidenum">
              <a:rPr kumimoji="0" lang="zh-TW" altLang="en-US" sz="1200" b="0" i="0" u="none" strike="noStrike" kern="1200" cap="none" spc="0" normalizeH="0" baseline="0" noProof="0" smtClean="0">
                <a:ln>
                  <a:noFill/>
                </a:ln>
                <a:solidFill>
                  <a:prstClr val="black"/>
                </a:solidFill>
                <a:effectLst/>
                <a:uLnTx/>
                <a:uFillTx/>
                <a:latin typeface="Calibri" panose="020F0502020204030204"/>
                <a:ea typeface="新細明體" panose="02020500000000000000" pitchFamily="18" charset="-120"/>
                <a:cs typeface="+mn-cs"/>
              </a:rPr>
              <a:pPr marL="0" marR="0" lvl="0" indent="0" algn="r" defTabSz="457200" rtl="0" eaLnBrk="1" fontAlgn="auto" latinLnBrk="0" hangingPunct="1">
                <a:lnSpc>
                  <a:spcPct val="100000"/>
                </a:lnSpc>
                <a:spcBef>
                  <a:spcPts val="0"/>
                </a:spcBef>
                <a:spcAft>
                  <a:spcPts val="0"/>
                </a:spcAft>
                <a:buClrTx/>
                <a:buSzTx/>
                <a:buFontTx/>
                <a:buNone/>
                <a:tabLst/>
                <a:defRPr/>
              </a:pPr>
              <a:t>52</a:t>
            </a:fld>
            <a:endParaRPr kumimoji="0" lang="zh-TW" altLang="en-US" sz="1200" b="0" i="0" u="none" strike="noStrike" kern="1200" cap="none" spc="0" normalizeH="0" baseline="0" noProof="0">
              <a:ln>
                <a:noFill/>
              </a:ln>
              <a:solidFill>
                <a:prstClr val="black"/>
              </a:solidFill>
              <a:effectLst/>
              <a:uLnTx/>
              <a:uFillTx/>
              <a:latin typeface="Calibri" panose="020F0502020204030204"/>
              <a:ea typeface="新細明體" panose="02020500000000000000" pitchFamily="18" charset="-120"/>
              <a:cs typeface="+mn-cs"/>
            </a:endParaRPr>
          </a:p>
        </p:txBody>
      </p:sp>
    </p:spTree>
    <p:extLst>
      <p:ext uri="{BB962C8B-B14F-4D97-AF65-F5344CB8AC3E}">
        <p14:creationId xmlns:p14="http://schemas.microsoft.com/office/powerpoint/2010/main" val="413467460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0AB47CB-094D-4F8A-9F2B-152D78314AC8}" type="slidenum">
              <a:rPr kumimoji="0" lang="zh-TW" altLang="en-US" sz="1200" b="0" i="0" u="none" strike="noStrike" kern="1200" cap="none" spc="0" normalizeH="0" baseline="0" noProof="0" smtClean="0">
                <a:ln>
                  <a:noFill/>
                </a:ln>
                <a:solidFill>
                  <a:prstClr val="black"/>
                </a:solidFill>
                <a:effectLst/>
                <a:uLnTx/>
                <a:uFillTx/>
                <a:latin typeface="Calibri" panose="020F0502020204030204"/>
                <a:ea typeface="新細明體" panose="02020500000000000000" pitchFamily="18" charset="-120"/>
                <a:cs typeface="+mn-cs"/>
              </a:rPr>
              <a:pPr marL="0" marR="0" lvl="0" indent="0" algn="r" defTabSz="457200" rtl="0" eaLnBrk="1" fontAlgn="auto" latinLnBrk="0" hangingPunct="1">
                <a:lnSpc>
                  <a:spcPct val="100000"/>
                </a:lnSpc>
                <a:spcBef>
                  <a:spcPts val="0"/>
                </a:spcBef>
                <a:spcAft>
                  <a:spcPts val="0"/>
                </a:spcAft>
                <a:buClrTx/>
                <a:buSzTx/>
                <a:buFontTx/>
                <a:buNone/>
                <a:tabLst/>
                <a:defRPr/>
              </a:pPr>
              <a:t>53</a:t>
            </a:fld>
            <a:endParaRPr kumimoji="0" lang="zh-TW" altLang="en-US" sz="1200" b="0" i="0" u="none" strike="noStrike" kern="1200" cap="none" spc="0" normalizeH="0" baseline="0" noProof="0">
              <a:ln>
                <a:noFill/>
              </a:ln>
              <a:solidFill>
                <a:prstClr val="black"/>
              </a:solidFill>
              <a:effectLst/>
              <a:uLnTx/>
              <a:uFillTx/>
              <a:latin typeface="Calibri" panose="020F0502020204030204"/>
              <a:ea typeface="新細明體" panose="02020500000000000000" pitchFamily="18" charset="-120"/>
              <a:cs typeface="+mn-cs"/>
            </a:endParaRPr>
          </a:p>
        </p:txBody>
      </p:sp>
    </p:spTree>
    <p:extLst>
      <p:ext uri="{BB962C8B-B14F-4D97-AF65-F5344CB8AC3E}">
        <p14:creationId xmlns:p14="http://schemas.microsoft.com/office/powerpoint/2010/main" val="1810143135"/>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0AB47CB-094D-4F8A-9F2B-152D78314AC8}" type="slidenum">
              <a:rPr kumimoji="0" lang="zh-TW" altLang="en-US" sz="1200" b="0" i="0" u="none" strike="noStrike" kern="1200" cap="none" spc="0" normalizeH="0" baseline="0" noProof="0" smtClean="0">
                <a:ln>
                  <a:noFill/>
                </a:ln>
                <a:solidFill>
                  <a:prstClr val="black"/>
                </a:solidFill>
                <a:effectLst/>
                <a:uLnTx/>
                <a:uFillTx/>
                <a:latin typeface="Calibri" panose="020F0502020204030204"/>
                <a:ea typeface="新細明體" panose="02020500000000000000" pitchFamily="18" charset="-120"/>
                <a:cs typeface="+mn-cs"/>
              </a:rPr>
              <a:pPr marL="0" marR="0" lvl="0" indent="0" algn="r" defTabSz="457200" rtl="0" eaLnBrk="1" fontAlgn="auto" latinLnBrk="0" hangingPunct="1">
                <a:lnSpc>
                  <a:spcPct val="100000"/>
                </a:lnSpc>
                <a:spcBef>
                  <a:spcPts val="0"/>
                </a:spcBef>
                <a:spcAft>
                  <a:spcPts val="0"/>
                </a:spcAft>
                <a:buClrTx/>
                <a:buSzTx/>
                <a:buFontTx/>
                <a:buNone/>
                <a:tabLst/>
                <a:defRPr/>
              </a:pPr>
              <a:t>54</a:t>
            </a:fld>
            <a:endParaRPr kumimoji="0" lang="zh-TW" altLang="en-US" sz="1200" b="0" i="0" u="none" strike="noStrike" kern="1200" cap="none" spc="0" normalizeH="0" baseline="0" noProof="0">
              <a:ln>
                <a:noFill/>
              </a:ln>
              <a:solidFill>
                <a:prstClr val="black"/>
              </a:solidFill>
              <a:effectLst/>
              <a:uLnTx/>
              <a:uFillTx/>
              <a:latin typeface="Calibri" panose="020F0502020204030204"/>
              <a:ea typeface="新細明體" panose="02020500000000000000" pitchFamily="18" charset="-120"/>
              <a:cs typeface="+mn-cs"/>
            </a:endParaRPr>
          </a:p>
        </p:txBody>
      </p:sp>
    </p:spTree>
    <p:extLst>
      <p:ext uri="{BB962C8B-B14F-4D97-AF65-F5344CB8AC3E}">
        <p14:creationId xmlns:p14="http://schemas.microsoft.com/office/powerpoint/2010/main" val="1271826402"/>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0AB47CB-094D-4F8A-9F2B-152D78314AC8}" type="slidenum">
              <a:rPr kumimoji="0" lang="zh-TW" altLang="en-US" sz="1200" b="0" i="0" u="none" strike="noStrike" kern="1200" cap="none" spc="0" normalizeH="0" baseline="0" noProof="0" smtClean="0">
                <a:ln>
                  <a:noFill/>
                </a:ln>
                <a:solidFill>
                  <a:prstClr val="black"/>
                </a:solidFill>
                <a:effectLst/>
                <a:uLnTx/>
                <a:uFillTx/>
                <a:latin typeface="Calibri" panose="020F0502020204030204"/>
                <a:ea typeface="新細明體" panose="02020500000000000000" pitchFamily="18" charset="-120"/>
                <a:cs typeface="+mn-cs"/>
              </a:rPr>
              <a:pPr marL="0" marR="0" lvl="0" indent="0" algn="r" defTabSz="457200" rtl="0" eaLnBrk="1" fontAlgn="auto" latinLnBrk="0" hangingPunct="1">
                <a:lnSpc>
                  <a:spcPct val="100000"/>
                </a:lnSpc>
                <a:spcBef>
                  <a:spcPts val="0"/>
                </a:spcBef>
                <a:spcAft>
                  <a:spcPts val="0"/>
                </a:spcAft>
                <a:buClrTx/>
                <a:buSzTx/>
                <a:buFontTx/>
                <a:buNone/>
                <a:tabLst/>
                <a:defRPr/>
              </a:pPr>
              <a:t>55</a:t>
            </a:fld>
            <a:endParaRPr kumimoji="0" lang="zh-TW" altLang="en-US" sz="1200" b="0" i="0" u="none" strike="noStrike" kern="1200" cap="none" spc="0" normalizeH="0" baseline="0" noProof="0">
              <a:ln>
                <a:noFill/>
              </a:ln>
              <a:solidFill>
                <a:prstClr val="black"/>
              </a:solidFill>
              <a:effectLst/>
              <a:uLnTx/>
              <a:uFillTx/>
              <a:latin typeface="Calibri" panose="020F0502020204030204"/>
              <a:ea typeface="新細明體" panose="02020500000000000000" pitchFamily="18" charset="-120"/>
              <a:cs typeface="+mn-cs"/>
            </a:endParaRPr>
          </a:p>
        </p:txBody>
      </p:sp>
    </p:spTree>
    <p:extLst>
      <p:ext uri="{BB962C8B-B14F-4D97-AF65-F5344CB8AC3E}">
        <p14:creationId xmlns:p14="http://schemas.microsoft.com/office/powerpoint/2010/main" val="183516396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0AB47CB-094D-4F8A-9F2B-152D78314AC8}" type="slidenum">
              <a:rPr kumimoji="0" lang="zh-TW" altLang="en-US" sz="1200" b="0" i="0" u="none" strike="noStrike" kern="1200" cap="none" spc="0" normalizeH="0" baseline="0" noProof="0" smtClean="0">
                <a:ln>
                  <a:noFill/>
                </a:ln>
                <a:solidFill>
                  <a:prstClr val="black"/>
                </a:solidFill>
                <a:effectLst/>
                <a:uLnTx/>
                <a:uFillTx/>
                <a:latin typeface="Calibri" panose="020F0502020204030204"/>
                <a:ea typeface="新細明體" panose="02020500000000000000" pitchFamily="18" charset="-120"/>
                <a:cs typeface="+mn-cs"/>
              </a:rPr>
              <a:pPr marL="0" marR="0" lvl="0" indent="0" algn="r" defTabSz="457200" rtl="0" eaLnBrk="1" fontAlgn="auto" latinLnBrk="0" hangingPunct="1">
                <a:lnSpc>
                  <a:spcPct val="100000"/>
                </a:lnSpc>
                <a:spcBef>
                  <a:spcPts val="0"/>
                </a:spcBef>
                <a:spcAft>
                  <a:spcPts val="0"/>
                </a:spcAft>
                <a:buClrTx/>
                <a:buSzTx/>
                <a:buFontTx/>
                <a:buNone/>
                <a:tabLst/>
                <a:defRPr/>
              </a:pPr>
              <a:t>56</a:t>
            </a:fld>
            <a:endParaRPr kumimoji="0" lang="zh-TW" altLang="en-US" sz="1200" b="0" i="0" u="none" strike="noStrike" kern="1200" cap="none" spc="0" normalizeH="0" baseline="0" noProof="0">
              <a:ln>
                <a:noFill/>
              </a:ln>
              <a:solidFill>
                <a:prstClr val="black"/>
              </a:solidFill>
              <a:effectLst/>
              <a:uLnTx/>
              <a:uFillTx/>
              <a:latin typeface="Calibri" panose="020F0502020204030204"/>
              <a:ea typeface="新細明體" panose="02020500000000000000" pitchFamily="18" charset="-120"/>
              <a:cs typeface="+mn-cs"/>
            </a:endParaRPr>
          </a:p>
        </p:txBody>
      </p:sp>
    </p:spTree>
    <p:extLst>
      <p:ext uri="{BB962C8B-B14F-4D97-AF65-F5344CB8AC3E}">
        <p14:creationId xmlns:p14="http://schemas.microsoft.com/office/powerpoint/2010/main" val="1820803848"/>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0AB47CB-094D-4F8A-9F2B-152D78314AC8}" type="slidenum">
              <a:rPr kumimoji="0" lang="zh-TW" altLang="en-US" sz="1200" b="0" i="0" u="none" strike="noStrike" kern="1200" cap="none" spc="0" normalizeH="0" baseline="0" noProof="0" smtClean="0">
                <a:ln>
                  <a:noFill/>
                </a:ln>
                <a:solidFill>
                  <a:prstClr val="black"/>
                </a:solidFill>
                <a:effectLst/>
                <a:uLnTx/>
                <a:uFillTx/>
                <a:latin typeface="Calibri" panose="020F0502020204030204"/>
                <a:ea typeface="新細明體" panose="02020500000000000000" pitchFamily="18" charset="-120"/>
                <a:cs typeface="+mn-cs"/>
              </a:rPr>
              <a:pPr marL="0" marR="0" lvl="0" indent="0" algn="r" defTabSz="457200" rtl="0" eaLnBrk="1" fontAlgn="auto" latinLnBrk="0" hangingPunct="1">
                <a:lnSpc>
                  <a:spcPct val="100000"/>
                </a:lnSpc>
                <a:spcBef>
                  <a:spcPts val="0"/>
                </a:spcBef>
                <a:spcAft>
                  <a:spcPts val="0"/>
                </a:spcAft>
                <a:buClrTx/>
                <a:buSzTx/>
                <a:buFontTx/>
                <a:buNone/>
                <a:tabLst/>
                <a:defRPr/>
              </a:pPr>
              <a:t>58</a:t>
            </a:fld>
            <a:endParaRPr kumimoji="0" lang="zh-TW" altLang="en-US" sz="1200" b="0" i="0" u="none" strike="noStrike" kern="1200" cap="none" spc="0" normalizeH="0" baseline="0" noProof="0">
              <a:ln>
                <a:noFill/>
              </a:ln>
              <a:solidFill>
                <a:prstClr val="black"/>
              </a:solidFill>
              <a:effectLst/>
              <a:uLnTx/>
              <a:uFillTx/>
              <a:latin typeface="Calibri" panose="020F0502020204030204"/>
              <a:ea typeface="新細明體" panose="02020500000000000000" pitchFamily="18" charset="-120"/>
              <a:cs typeface="+mn-cs"/>
            </a:endParaRPr>
          </a:p>
        </p:txBody>
      </p:sp>
    </p:spTree>
    <p:extLst>
      <p:ext uri="{BB962C8B-B14F-4D97-AF65-F5344CB8AC3E}">
        <p14:creationId xmlns:p14="http://schemas.microsoft.com/office/powerpoint/2010/main" val="2667302058"/>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0AB47CB-094D-4F8A-9F2B-152D78314AC8}" type="slidenum">
              <a:rPr kumimoji="0" lang="zh-TW" altLang="en-US" sz="1200" b="0" i="0" u="none" strike="noStrike" kern="1200" cap="none" spc="0" normalizeH="0" baseline="0" noProof="0" smtClean="0">
                <a:ln>
                  <a:noFill/>
                </a:ln>
                <a:solidFill>
                  <a:prstClr val="black"/>
                </a:solidFill>
                <a:effectLst/>
                <a:uLnTx/>
                <a:uFillTx/>
                <a:latin typeface="Calibri" panose="020F0502020204030204"/>
                <a:ea typeface="新細明體" panose="02020500000000000000" pitchFamily="18" charset="-120"/>
                <a:cs typeface="+mn-cs"/>
              </a:rPr>
              <a:pPr marL="0" marR="0" lvl="0" indent="0" algn="r" defTabSz="457200" rtl="0" eaLnBrk="1" fontAlgn="auto" latinLnBrk="0" hangingPunct="1">
                <a:lnSpc>
                  <a:spcPct val="100000"/>
                </a:lnSpc>
                <a:spcBef>
                  <a:spcPts val="0"/>
                </a:spcBef>
                <a:spcAft>
                  <a:spcPts val="0"/>
                </a:spcAft>
                <a:buClrTx/>
                <a:buSzTx/>
                <a:buFontTx/>
                <a:buNone/>
                <a:tabLst/>
                <a:defRPr/>
              </a:pPr>
              <a:t>59</a:t>
            </a:fld>
            <a:endParaRPr kumimoji="0" lang="zh-TW" altLang="en-US" sz="1200" b="0" i="0" u="none" strike="noStrike" kern="1200" cap="none" spc="0" normalizeH="0" baseline="0" noProof="0">
              <a:ln>
                <a:noFill/>
              </a:ln>
              <a:solidFill>
                <a:prstClr val="black"/>
              </a:solidFill>
              <a:effectLst/>
              <a:uLnTx/>
              <a:uFillTx/>
              <a:latin typeface="Calibri" panose="020F0502020204030204"/>
              <a:ea typeface="新細明體" panose="02020500000000000000" pitchFamily="18" charset="-120"/>
              <a:cs typeface="+mn-cs"/>
            </a:endParaRPr>
          </a:p>
        </p:txBody>
      </p:sp>
    </p:spTree>
    <p:extLst>
      <p:ext uri="{BB962C8B-B14F-4D97-AF65-F5344CB8AC3E}">
        <p14:creationId xmlns:p14="http://schemas.microsoft.com/office/powerpoint/2010/main" val="16536630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0AB47CB-094D-4F8A-9F2B-152D78314AC8}" type="slidenum">
              <a:rPr kumimoji="0" lang="zh-TW" altLang="en-US" sz="1200" b="0" i="0" u="none" strike="noStrike" kern="1200" cap="none" spc="0" normalizeH="0" baseline="0" noProof="0" smtClean="0">
                <a:ln>
                  <a:noFill/>
                </a:ln>
                <a:solidFill>
                  <a:prstClr val="black"/>
                </a:solidFill>
                <a:effectLst/>
                <a:uLnTx/>
                <a:uFillTx/>
                <a:latin typeface="Calibri" panose="020F0502020204030204"/>
                <a:ea typeface="新細明體" panose="02020500000000000000" pitchFamily="18" charset="-120"/>
                <a:cs typeface="+mn-cs"/>
              </a:rPr>
              <a:pPr marL="0" marR="0" lvl="0" indent="0" algn="r" defTabSz="457200" rtl="0" eaLnBrk="1" fontAlgn="auto" latinLnBrk="0" hangingPunct="1">
                <a:lnSpc>
                  <a:spcPct val="100000"/>
                </a:lnSpc>
                <a:spcBef>
                  <a:spcPts val="0"/>
                </a:spcBef>
                <a:spcAft>
                  <a:spcPts val="0"/>
                </a:spcAft>
                <a:buClrTx/>
                <a:buSzTx/>
                <a:buFontTx/>
                <a:buNone/>
                <a:tabLst/>
                <a:defRPr/>
              </a:pPr>
              <a:t>60</a:t>
            </a:fld>
            <a:endParaRPr kumimoji="0" lang="zh-TW" altLang="en-US" sz="1200" b="0" i="0" u="none" strike="noStrike" kern="1200" cap="none" spc="0" normalizeH="0" baseline="0" noProof="0">
              <a:ln>
                <a:noFill/>
              </a:ln>
              <a:solidFill>
                <a:prstClr val="black"/>
              </a:solidFill>
              <a:effectLst/>
              <a:uLnTx/>
              <a:uFillTx/>
              <a:latin typeface="Calibri" panose="020F0502020204030204"/>
              <a:ea typeface="新細明體" panose="02020500000000000000" pitchFamily="18" charset="-120"/>
              <a:cs typeface="+mn-cs"/>
            </a:endParaRPr>
          </a:p>
        </p:txBody>
      </p:sp>
    </p:spTree>
    <p:extLst>
      <p:ext uri="{BB962C8B-B14F-4D97-AF65-F5344CB8AC3E}">
        <p14:creationId xmlns:p14="http://schemas.microsoft.com/office/powerpoint/2010/main" val="3465530163"/>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0AB47CB-094D-4F8A-9F2B-152D78314AC8}" type="slidenum">
              <a:rPr kumimoji="0" lang="zh-TW" altLang="en-US" sz="1200" b="0" i="0" u="none" strike="noStrike" kern="1200" cap="none" spc="0" normalizeH="0" baseline="0" noProof="0" smtClean="0">
                <a:ln>
                  <a:noFill/>
                </a:ln>
                <a:solidFill>
                  <a:prstClr val="black"/>
                </a:solidFill>
                <a:effectLst/>
                <a:uLnTx/>
                <a:uFillTx/>
                <a:latin typeface="Calibri" panose="020F0502020204030204"/>
                <a:ea typeface="新細明體" panose="02020500000000000000" pitchFamily="18" charset="-120"/>
                <a:cs typeface="+mn-cs"/>
              </a:rPr>
              <a:pPr marL="0" marR="0" lvl="0" indent="0" algn="r" defTabSz="457200" rtl="0" eaLnBrk="1" fontAlgn="auto" latinLnBrk="0" hangingPunct="1">
                <a:lnSpc>
                  <a:spcPct val="100000"/>
                </a:lnSpc>
                <a:spcBef>
                  <a:spcPts val="0"/>
                </a:spcBef>
                <a:spcAft>
                  <a:spcPts val="0"/>
                </a:spcAft>
                <a:buClrTx/>
                <a:buSzTx/>
                <a:buFontTx/>
                <a:buNone/>
                <a:tabLst/>
                <a:defRPr/>
              </a:pPr>
              <a:t>61</a:t>
            </a:fld>
            <a:endParaRPr kumimoji="0" lang="zh-TW" altLang="en-US" sz="1200" b="0" i="0" u="none" strike="noStrike" kern="1200" cap="none" spc="0" normalizeH="0" baseline="0" noProof="0">
              <a:ln>
                <a:noFill/>
              </a:ln>
              <a:solidFill>
                <a:prstClr val="black"/>
              </a:solidFill>
              <a:effectLst/>
              <a:uLnTx/>
              <a:uFillTx/>
              <a:latin typeface="Calibri" panose="020F0502020204030204"/>
              <a:ea typeface="新細明體" panose="02020500000000000000" pitchFamily="18" charset="-120"/>
              <a:cs typeface="+mn-cs"/>
            </a:endParaRPr>
          </a:p>
        </p:txBody>
      </p:sp>
    </p:spTree>
    <p:extLst>
      <p:ext uri="{BB962C8B-B14F-4D97-AF65-F5344CB8AC3E}">
        <p14:creationId xmlns:p14="http://schemas.microsoft.com/office/powerpoint/2010/main" val="256298351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0AB47CB-094D-4F8A-9F2B-152D78314AC8}" type="slidenum">
              <a:rPr kumimoji="0" lang="zh-TW" altLang="en-US" sz="1200" b="0" i="0" u="none" strike="noStrike" kern="1200" cap="none" spc="0" normalizeH="0" baseline="0" noProof="0" smtClean="0">
                <a:ln>
                  <a:noFill/>
                </a:ln>
                <a:solidFill>
                  <a:prstClr val="black"/>
                </a:solidFill>
                <a:effectLst/>
                <a:uLnTx/>
                <a:uFillTx/>
                <a:latin typeface="Calibri" panose="020F0502020204030204"/>
                <a:ea typeface="新細明體" panose="02020500000000000000" pitchFamily="18" charset="-120"/>
                <a:cs typeface="+mn-cs"/>
              </a:rPr>
              <a:pPr marL="0" marR="0" lvl="0" indent="0" algn="r" defTabSz="457200" rtl="0" eaLnBrk="1" fontAlgn="auto" latinLnBrk="0" hangingPunct="1">
                <a:lnSpc>
                  <a:spcPct val="100000"/>
                </a:lnSpc>
                <a:spcBef>
                  <a:spcPts val="0"/>
                </a:spcBef>
                <a:spcAft>
                  <a:spcPts val="0"/>
                </a:spcAft>
                <a:buClrTx/>
                <a:buSzTx/>
                <a:buFontTx/>
                <a:buNone/>
                <a:tabLst/>
                <a:defRPr/>
              </a:pPr>
              <a:t>62</a:t>
            </a:fld>
            <a:endParaRPr kumimoji="0" lang="zh-TW" altLang="en-US" sz="1200" b="0" i="0" u="none" strike="noStrike" kern="1200" cap="none" spc="0" normalizeH="0" baseline="0" noProof="0">
              <a:ln>
                <a:noFill/>
              </a:ln>
              <a:solidFill>
                <a:prstClr val="black"/>
              </a:solidFill>
              <a:effectLst/>
              <a:uLnTx/>
              <a:uFillTx/>
              <a:latin typeface="Calibri" panose="020F0502020204030204"/>
              <a:ea typeface="新細明體" panose="02020500000000000000" pitchFamily="18" charset="-120"/>
              <a:cs typeface="+mn-cs"/>
            </a:endParaRPr>
          </a:p>
        </p:txBody>
      </p:sp>
    </p:spTree>
    <p:extLst>
      <p:ext uri="{BB962C8B-B14F-4D97-AF65-F5344CB8AC3E}">
        <p14:creationId xmlns:p14="http://schemas.microsoft.com/office/powerpoint/2010/main" val="126816429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0AB47CB-094D-4F8A-9F2B-152D78314AC8}" type="slidenum">
              <a:rPr kumimoji="0" lang="zh-TW" altLang="en-US" sz="1200" b="0" i="0" u="none" strike="noStrike" kern="1200" cap="none" spc="0" normalizeH="0" baseline="0" noProof="0" smtClean="0">
                <a:ln>
                  <a:noFill/>
                </a:ln>
                <a:solidFill>
                  <a:prstClr val="black"/>
                </a:solidFill>
                <a:effectLst/>
                <a:uLnTx/>
                <a:uFillTx/>
                <a:latin typeface="Calibri" panose="020F0502020204030204"/>
                <a:ea typeface="新細明體" panose="02020500000000000000" pitchFamily="18" charset="-120"/>
                <a:cs typeface="+mn-cs"/>
              </a:rPr>
              <a:pPr marL="0" marR="0" lvl="0" indent="0" algn="r" defTabSz="457200" rtl="0" eaLnBrk="1" fontAlgn="auto" latinLnBrk="0" hangingPunct="1">
                <a:lnSpc>
                  <a:spcPct val="100000"/>
                </a:lnSpc>
                <a:spcBef>
                  <a:spcPts val="0"/>
                </a:spcBef>
                <a:spcAft>
                  <a:spcPts val="0"/>
                </a:spcAft>
                <a:buClrTx/>
                <a:buSzTx/>
                <a:buFontTx/>
                <a:buNone/>
                <a:tabLst/>
                <a:defRPr/>
              </a:pPr>
              <a:t>63</a:t>
            </a:fld>
            <a:endParaRPr kumimoji="0" lang="zh-TW" altLang="en-US" sz="1200" b="0" i="0" u="none" strike="noStrike" kern="1200" cap="none" spc="0" normalizeH="0" baseline="0" noProof="0">
              <a:ln>
                <a:noFill/>
              </a:ln>
              <a:solidFill>
                <a:prstClr val="black"/>
              </a:solidFill>
              <a:effectLst/>
              <a:uLnTx/>
              <a:uFillTx/>
              <a:latin typeface="Calibri" panose="020F0502020204030204"/>
              <a:ea typeface="新細明體" panose="02020500000000000000" pitchFamily="18" charset="-120"/>
              <a:cs typeface="+mn-cs"/>
            </a:endParaRPr>
          </a:p>
        </p:txBody>
      </p:sp>
    </p:spTree>
    <p:extLst>
      <p:ext uri="{BB962C8B-B14F-4D97-AF65-F5344CB8AC3E}">
        <p14:creationId xmlns:p14="http://schemas.microsoft.com/office/powerpoint/2010/main" val="3839936718"/>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0AB47CB-094D-4F8A-9F2B-152D78314AC8}" type="slidenum">
              <a:rPr kumimoji="0" lang="zh-TW" altLang="en-US" sz="1200" b="0" i="0" u="none" strike="noStrike" kern="1200" cap="none" spc="0" normalizeH="0" baseline="0" noProof="0" smtClean="0">
                <a:ln>
                  <a:noFill/>
                </a:ln>
                <a:solidFill>
                  <a:prstClr val="black"/>
                </a:solidFill>
                <a:effectLst/>
                <a:uLnTx/>
                <a:uFillTx/>
                <a:latin typeface="Calibri" panose="020F0502020204030204"/>
                <a:ea typeface="新細明體" panose="02020500000000000000" pitchFamily="18" charset="-120"/>
                <a:cs typeface="+mn-cs"/>
              </a:rPr>
              <a:pPr marL="0" marR="0" lvl="0" indent="0" algn="r" defTabSz="457200" rtl="0" eaLnBrk="1" fontAlgn="auto" latinLnBrk="0" hangingPunct="1">
                <a:lnSpc>
                  <a:spcPct val="100000"/>
                </a:lnSpc>
                <a:spcBef>
                  <a:spcPts val="0"/>
                </a:spcBef>
                <a:spcAft>
                  <a:spcPts val="0"/>
                </a:spcAft>
                <a:buClrTx/>
                <a:buSzTx/>
                <a:buFontTx/>
                <a:buNone/>
                <a:tabLst/>
                <a:defRPr/>
              </a:pPr>
              <a:t>64</a:t>
            </a:fld>
            <a:endParaRPr kumimoji="0" lang="zh-TW" altLang="en-US" sz="1200" b="0" i="0" u="none" strike="noStrike" kern="1200" cap="none" spc="0" normalizeH="0" baseline="0" noProof="0">
              <a:ln>
                <a:noFill/>
              </a:ln>
              <a:solidFill>
                <a:prstClr val="black"/>
              </a:solidFill>
              <a:effectLst/>
              <a:uLnTx/>
              <a:uFillTx/>
              <a:latin typeface="Calibri" panose="020F0502020204030204"/>
              <a:ea typeface="新細明體" panose="02020500000000000000" pitchFamily="18" charset="-120"/>
              <a:cs typeface="+mn-cs"/>
            </a:endParaRPr>
          </a:p>
        </p:txBody>
      </p:sp>
    </p:spTree>
    <p:extLst>
      <p:ext uri="{BB962C8B-B14F-4D97-AF65-F5344CB8AC3E}">
        <p14:creationId xmlns:p14="http://schemas.microsoft.com/office/powerpoint/2010/main" val="350920332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0AB47CB-094D-4F8A-9F2B-152D78314AC8}" type="slidenum">
              <a:rPr kumimoji="0" lang="zh-TW" altLang="en-US" sz="1200" b="0" i="0" u="none" strike="noStrike" kern="1200" cap="none" spc="0" normalizeH="0" baseline="0" noProof="0" smtClean="0">
                <a:ln>
                  <a:noFill/>
                </a:ln>
                <a:solidFill>
                  <a:prstClr val="black"/>
                </a:solidFill>
                <a:effectLst/>
                <a:uLnTx/>
                <a:uFillTx/>
                <a:latin typeface="Calibri" panose="020F0502020204030204"/>
                <a:ea typeface="新細明體" panose="02020500000000000000" pitchFamily="18" charset="-120"/>
                <a:cs typeface="+mn-cs"/>
              </a:rPr>
              <a:pPr marL="0" marR="0" lvl="0" indent="0" algn="r" defTabSz="457200" rtl="0" eaLnBrk="1" fontAlgn="auto" latinLnBrk="0" hangingPunct="1">
                <a:lnSpc>
                  <a:spcPct val="100000"/>
                </a:lnSpc>
                <a:spcBef>
                  <a:spcPts val="0"/>
                </a:spcBef>
                <a:spcAft>
                  <a:spcPts val="0"/>
                </a:spcAft>
                <a:buClrTx/>
                <a:buSzTx/>
                <a:buFontTx/>
                <a:buNone/>
                <a:tabLst/>
                <a:defRPr/>
              </a:pPr>
              <a:t>65</a:t>
            </a:fld>
            <a:endParaRPr kumimoji="0" lang="zh-TW" altLang="en-US" sz="1200" b="0" i="0" u="none" strike="noStrike" kern="1200" cap="none" spc="0" normalizeH="0" baseline="0" noProof="0">
              <a:ln>
                <a:noFill/>
              </a:ln>
              <a:solidFill>
                <a:prstClr val="black"/>
              </a:solidFill>
              <a:effectLst/>
              <a:uLnTx/>
              <a:uFillTx/>
              <a:latin typeface="Calibri" panose="020F0502020204030204"/>
              <a:ea typeface="新細明體" panose="02020500000000000000" pitchFamily="18" charset="-120"/>
              <a:cs typeface="+mn-cs"/>
            </a:endParaRPr>
          </a:p>
        </p:txBody>
      </p:sp>
    </p:spTree>
    <p:extLst>
      <p:ext uri="{BB962C8B-B14F-4D97-AF65-F5344CB8AC3E}">
        <p14:creationId xmlns:p14="http://schemas.microsoft.com/office/powerpoint/2010/main" val="125480995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0AB47CB-094D-4F8A-9F2B-152D78314AC8}" type="slidenum">
              <a:rPr kumimoji="0" lang="zh-TW" altLang="en-US" sz="1200" b="0" i="0" u="none" strike="noStrike" kern="1200" cap="none" spc="0" normalizeH="0" baseline="0" noProof="0" smtClean="0">
                <a:ln>
                  <a:noFill/>
                </a:ln>
                <a:solidFill>
                  <a:prstClr val="black"/>
                </a:solidFill>
                <a:effectLst/>
                <a:uLnTx/>
                <a:uFillTx/>
                <a:latin typeface="Calibri" panose="020F0502020204030204"/>
                <a:ea typeface="新細明體" panose="02020500000000000000" pitchFamily="18" charset="-120"/>
                <a:cs typeface="+mn-cs"/>
              </a:rPr>
              <a:pPr marL="0" marR="0" lvl="0" indent="0" algn="r" defTabSz="457200" rtl="0" eaLnBrk="1" fontAlgn="auto" latinLnBrk="0" hangingPunct="1">
                <a:lnSpc>
                  <a:spcPct val="100000"/>
                </a:lnSpc>
                <a:spcBef>
                  <a:spcPts val="0"/>
                </a:spcBef>
                <a:spcAft>
                  <a:spcPts val="0"/>
                </a:spcAft>
                <a:buClrTx/>
                <a:buSzTx/>
                <a:buFontTx/>
                <a:buNone/>
                <a:tabLst/>
                <a:defRPr/>
              </a:pPr>
              <a:t>66</a:t>
            </a:fld>
            <a:endParaRPr kumimoji="0" lang="zh-TW" altLang="en-US" sz="1200" b="0" i="0" u="none" strike="noStrike" kern="1200" cap="none" spc="0" normalizeH="0" baseline="0" noProof="0">
              <a:ln>
                <a:noFill/>
              </a:ln>
              <a:solidFill>
                <a:prstClr val="black"/>
              </a:solidFill>
              <a:effectLst/>
              <a:uLnTx/>
              <a:uFillTx/>
              <a:latin typeface="Calibri" panose="020F0502020204030204"/>
              <a:ea typeface="新細明體" panose="02020500000000000000" pitchFamily="18" charset="-120"/>
              <a:cs typeface="+mn-cs"/>
            </a:endParaRPr>
          </a:p>
        </p:txBody>
      </p:sp>
    </p:spTree>
    <p:extLst>
      <p:ext uri="{BB962C8B-B14F-4D97-AF65-F5344CB8AC3E}">
        <p14:creationId xmlns:p14="http://schemas.microsoft.com/office/powerpoint/2010/main" val="2669408706"/>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0AB47CB-094D-4F8A-9F2B-152D78314AC8}" type="slidenum">
              <a:rPr kumimoji="0" lang="zh-TW" altLang="en-US" sz="1200" b="0" i="0" u="none" strike="noStrike" kern="1200" cap="none" spc="0" normalizeH="0" baseline="0" noProof="0" smtClean="0">
                <a:ln>
                  <a:noFill/>
                </a:ln>
                <a:solidFill>
                  <a:prstClr val="black"/>
                </a:solidFill>
                <a:effectLst/>
                <a:uLnTx/>
                <a:uFillTx/>
                <a:latin typeface="Calibri" panose="020F0502020204030204"/>
                <a:ea typeface="新細明體" panose="02020500000000000000" pitchFamily="18" charset="-120"/>
                <a:cs typeface="+mn-cs"/>
              </a:rPr>
              <a:pPr marL="0" marR="0" lvl="0" indent="0" algn="r" defTabSz="457200" rtl="0" eaLnBrk="1" fontAlgn="auto" latinLnBrk="0" hangingPunct="1">
                <a:lnSpc>
                  <a:spcPct val="100000"/>
                </a:lnSpc>
                <a:spcBef>
                  <a:spcPts val="0"/>
                </a:spcBef>
                <a:spcAft>
                  <a:spcPts val="0"/>
                </a:spcAft>
                <a:buClrTx/>
                <a:buSzTx/>
                <a:buFontTx/>
                <a:buNone/>
                <a:tabLst/>
                <a:defRPr/>
              </a:pPr>
              <a:t>67</a:t>
            </a:fld>
            <a:endParaRPr kumimoji="0" lang="zh-TW" altLang="en-US" sz="1200" b="0" i="0" u="none" strike="noStrike" kern="1200" cap="none" spc="0" normalizeH="0" baseline="0" noProof="0">
              <a:ln>
                <a:noFill/>
              </a:ln>
              <a:solidFill>
                <a:prstClr val="black"/>
              </a:solidFill>
              <a:effectLst/>
              <a:uLnTx/>
              <a:uFillTx/>
              <a:latin typeface="Calibri" panose="020F0502020204030204"/>
              <a:ea typeface="新細明體" panose="02020500000000000000" pitchFamily="18" charset="-120"/>
              <a:cs typeface="+mn-cs"/>
            </a:endParaRPr>
          </a:p>
        </p:txBody>
      </p:sp>
    </p:spTree>
    <p:extLst>
      <p:ext uri="{BB962C8B-B14F-4D97-AF65-F5344CB8AC3E}">
        <p14:creationId xmlns:p14="http://schemas.microsoft.com/office/powerpoint/2010/main" val="393226415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0AB47CB-094D-4F8A-9F2B-152D78314AC8}" type="slidenum">
              <a:rPr kumimoji="0" lang="zh-TW" altLang="en-US" sz="1200" b="0" i="0" u="none" strike="noStrike" kern="1200" cap="none" spc="0" normalizeH="0" baseline="0" noProof="0" smtClean="0">
                <a:ln>
                  <a:noFill/>
                </a:ln>
                <a:solidFill>
                  <a:prstClr val="black"/>
                </a:solidFill>
                <a:effectLst/>
                <a:uLnTx/>
                <a:uFillTx/>
                <a:latin typeface="Calibri" panose="020F0502020204030204"/>
                <a:ea typeface="新細明體" panose="02020500000000000000" pitchFamily="18" charset="-120"/>
                <a:cs typeface="+mn-cs"/>
              </a:rPr>
              <a:pPr marL="0" marR="0" lvl="0" indent="0" algn="r" defTabSz="457200" rtl="0" eaLnBrk="1" fontAlgn="auto" latinLnBrk="0" hangingPunct="1">
                <a:lnSpc>
                  <a:spcPct val="100000"/>
                </a:lnSpc>
                <a:spcBef>
                  <a:spcPts val="0"/>
                </a:spcBef>
                <a:spcAft>
                  <a:spcPts val="0"/>
                </a:spcAft>
                <a:buClrTx/>
                <a:buSzTx/>
                <a:buFontTx/>
                <a:buNone/>
                <a:tabLst/>
                <a:defRPr/>
              </a:pPr>
              <a:t>68</a:t>
            </a:fld>
            <a:endParaRPr kumimoji="0" lang="zh-TW" altLang="en-US" sz="1200" b="0" i="0" u="none" strike="noStrike" kern="1200" cap="none" spc="0" normalizeH="0" baseline="0" noProof="0">
              <a:ln>
                <a:noFill/>
              </a:ln>
              <a:solidFill>
                <a:prstClr val="black"/>
              </a:solidFill>
              <a:effectLst/>
              <a:uLnTx/>
              <a:uFillTx/>
              <a:latin typeface="Calibri" panose="020F0502020204030204"/>
              <a:ea typeface="新細明體" panose="02020500000000000000" pitchFamily="18" charset="-120"/>
              <a:cs typeface="+mn-cs"/>
            </a:endParaRPr>
          </a:p>
        </p:txBody>
      </p:sp>
    </p:spTree>
    <p:extLst>
      <p:ext uri="{BB962C8B-B14F-4D97-AF65-F5344CB8AC3E}">
        <p14:creationId xmlns:p14="http://schemas.microsoft.com/office/powerpoint/2010/main" val="50774234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0AB47CB-094D-4F8A-9F2B-152D78314AC8}" type="slidenum">
              <a:rPr kumimoji="0" lang="zh-TW" altLang="en-US" sz="1200" b="0" i="0" u="none" strike="noStrike" kern="1200" cap="none" spc="0" normalizeH="0" baseline="0" noProof="0" smtClean="0">
                <a:ln>
                  <a:noFill/>
                </a:ln>
                <a:solidFill>
                  <a:prstClr val="black"/>
                </a:solidFill>
                <a:effectLst/>
                <a:uLnTx/>
                <a:uFillTx/>
                <a:latin typeface="Calibri" panose="020F0502020204030204"/>
                <a:ea typeface="新細明體" panose="02020500000000000000" pitchFamily="18" charset="-120"/>
                <a:cs typeface="+mn-cs"/>
              </a:rPr>
              <a:pPr marL="0" marR="0" lvl="0" indent="0" algn="r" defTabSz="457200" rtl="0" eaLnBrk="1" fontAlgn="auto" latinLnBrk="0" hangingPunct="1">
                <a:lnSpc>
                  <a:spcPct val="100000"/>
                </a:lnSpc>
                <a:spcBef>
                  <a:spcPts val="0"/>
                </a:spcBef>
                <a:spcAft>
                  <a:spcPts val="0"/>
                </a:spcAft>
                <a:buClrTx/>
                <a:buSzTx/>
                <a:buFontTx/>
                <a:buNone/>
                <a:tabLst/>
                <a:defRPr/>
              </a:pPr>
              <a:t>69</a:t>
            </a:fld>
            <a:endParaRPr kumimoji="0" lang="zh-TW" altLang="en-US" sz="1200" b="0" i="0" u="none" strike="noStrike" kern="1200" cap="none" spc="0" normalizeH="0" baseline="0" noProof="0">
              <a:ln>
                <a:noFill/>
              </a:ln>
              <a:solidFill>
                <a:prstClr val="black"/>
              </a:solidFill>
              <a:effectLst/>
              <a:uLnTx/>
              <a:uFillTx/>
              <a:latin typeface="Calibri" panose="020F0502020204030204"/>
              <a:ea typeface="新細明體" panose="02020500000000000000" pitchFamily="18" charset="-120"/>
              <a:cs typeface="+mn-cs"/>
            </a:endParaRPr>
          </a:p>
        </p:txBody>
      </p:sp>
    </p:spTree>
    <p:extLst>
      <p:ext uri="{BB962C8B-B14F-4D97-AF65-F5344CB8AC3E}">
        <p14:creationId xmlns:p14="http://schemas.microsoft.com/office/powerpoint/2010/main" val="704175859"/>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投影片影像版面配置區 1"/>
          <p:cNvSpPr>
            <a:spLocks noGrp="1" noRot="1" noChangeAspect="1"/>
          </p:cNvSpPr>
          <p:nvPr>
            <p:ph type="sldImg"/>
          </p:nvPr>
        </p:nvSpPr>
        <p:spPr/>
      </p:sp>
      <p:sp>
        <p:nvSpPr>
          <p:cNvPr id="3" name="備忘稿版面配置區 2"/>
          <p:cNvSpPr>
            <a:spLocks noGrp="1"/>
          </p:cNvSpPr>
          <p:nvPr>
            <p:ph type="body" idx="1"/>
          </p:nvPr>
        </p:nvSpPr>
        <p:spPr/>
        <p:txBody>
          <a:bodyPr/>
          <a:lstStyle/>
          <a:p>
            <a:endParaRPr lang="zh-TW" altLang="en-US"/>
          </a:p>
        </p:txBody>
      </p:sp>
      <p:sp>
        <p:nvSpPr>
          <p:cNvPr id="4" name="投影片編號版面配置區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0AB47CB-094D-4F8A-9F2B-152D78314AC8}" type="slidenum">
              <a:rPr kumimoji="0" lang="zh-TW" altLang="en-US" sz="1200" b="0" i="0" u="none" strike="noStrike" kern="1200" cap="none" spc="0" normalizeH="0" baseline="0" noProof="0" smtClean="0">
                <a:ln>
                  <a:noFill/>
                </a:ln>
                <a:solidFill>
                  <a:prstClr val="black"/>
                </a:solidFill>
                <a:effectLst/>
                <a:uLnTx/>
                <a:uFillTx/>
                <a:latin typeface="Calibri" panose="020F0502020204030204"/>
                <a:ea typeface="新細明體" panose="02020500000000000000" pitchFamily="18" charset="-120"/>
                <a:cs typeface="+mn-cs"/>
              </a:rPr>
              <a:pPr marL="0" marR="0" lvl="0" indent="0" algn="r" defTabSz="457200" rtl="0" eaLnBrk="1" fontAlgn="auto" latinLnBrk="0" hangingPunct="1">
                <a:lnSpc>
                  <a:spcPct val="100000"/>
                </a:lnSpc>
                <a:spcBef>
                  <a:spcPts val="0"/>
                </a:spcBef>
                <a:spcAft>
                  <a:spcPts val="0"/>
                </a:spcAft>
                <a:buClrTx/>
                <a:buSzTx/>
                <a:buFontTx/>
                <a:buNone/>
                <a:tabLst/>
                <a:defRPr/>
              </a:pPr>
              <a:t>70</a:t>
            </a:fld>
            <a:endParaRPr kumimoji="0" lang="zh-TW" altLang="en-US" sz="1200" b="0" i="0" u="none" strike="noStrike" kern="1200" cap="none" spc="0" normalizeH="0" baseline="0" noProof="0">
              <a:ln>
                <a:noFill/>
              </a:ln>
              <a:solidFill>
                <a:prstClr val="black"/>
              </a:solidFill>
              <a:effectLst/>
              <a:uLnTx/>
              <a:uFillTx/>
              <a:latin typeface="Calibri" panose="020F0502020204030204"/>
              <a:ea typeface="新細明體" panose="02020500000000000000" pitchFamily="18" charset="-120"/>
              <a:cs typeface="+mn-cs"/>
            </a:endParaRPr>
          </a:p>
        </p:txBody>
      </p:sp>
    </p:spTree>
    <p:extLst>
      <p:ext uri="{BB962C8B-B14F-4D97-AF65-F5344CB8AC3E}">
        <p14:creationId xmlns:p14="http://schemas.microsoft.com/office/powerpoint/2010/main" val="302077478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A64AEED9-FF2E-4307-A0C8-72AE3E5B3163}"/>
              </a:ext>
            </a:extLst>
          </p:cNvPr>
          <p:cNvSpPr>
            <a:spLocks noGrp="1"/>
          </p:cNvSpPr>
          <p:nvPr>
            <p:ph type="ctrTitle"/>
          </p:nvPr>
        </p:nvSpPr>
        <p:spPr>
          <a:xfrm>
            <a:off x="1143000" y="1122363"/>
            <a:ext cx="6858000" cy="2387600"/>
          </a:xfrm>
        </p:spPr>
        <p:txBody>
          <a:bodyPr anchor="b"/>
          <a:lstStyle>
            <a:lvl1pPr algn="ctr">
              <a:defRPr sz="4500"/>
            </a:lvl1pPr>
          </a:lstStyle>
          <a:p>
            <a:r>
              <a:rPr lang="zh-TW" altLang="en-US"/>
              <a:t>按一下以編輯母片標題樣式</a:t>
            </a:r>
          </a:p>
        </p:txBody>
      </p:sp>
      <p:sp>
        <p:nvSpPr>
          <p:cNvPr id="3" name="副標題 2">
            <a:extLst>
              <a:ext uri="{FF2B5EF4-FFF2-40B4-BE49-F238E27FC236}">
                <a16:creationId xmlns:a16="http://schemas.microsoft.com/office/drawing/2014/main" id="{CC08E101-B156-4077-ACFB-D2F4D94D7104}"/>
              </a:ext>
            </a:extLst>
          </p:cNvPr>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TW" altLang="en-US"/>
              <a:t>按一下以編輯母片子標題樣式</a:t>
            </a:r>
          </a:p>
        </p:txBody>
      </p:sp>
      <p:sp>
        <p:nvSpPr>
          <p:cNvPr id="4" name="日期版面配置區 3">
            <a:extLst>
              <a:ext uri="{FF2B5EF4-FFF2-40B4-BE49-F238E27FC236}">
                <a16:creationId xmlns:a16="http://schemas.microsoft.com/office/drawing/2014/main" id="{537EC08D-9C44-47CA-AA5B-BD356E75B8AE}"/>
              </a:ext>
            </a:extLst>
          </p:cNvPr>
          <p:cNvSpPr>
            <a:spLocks noGrp="1"/>
          </p:cNvSpPr>
          <p:nvPr>
            <p:ph type="dt" sz="half" idx="10"/>
          </p:nvPr>
        </p:nvSpPr>
        <p:spPr/>
        <p:txBody>
          <a:bodyPr/>
          <a:lstStyle/>
          <a:p>
            <a:fld id="{5BCAD085-E8A6-8845-BD4E-CB4CCA059FC4}" type="datetimeFigureOut">
              <a:rPr lang="en-US" smtClean="0"/>
              <a:t>2/24/2026</a:t>
            </a:fld>
            <a:endParaRPr lang="en-US"/>
          </a:p>
        </p:txBody>
      </p:sp>
      <p:sp>
        <p:nvSpPr>
          <p:cNvPr id="5" name="頁尾版面配置區 4">
            <a:extLst>
              <a:ext uri="{FF2B5EF4-FFF2-40B4-BE49-F238E27FC236}">
                <a16:creationId xmlns:a16="http://schemas.microsoft.com/office/drawing/2014/main" id="{FF84E42E-FDBC-43D1-A85A-BCF0F5769254}"/>
              </a:ext>
            </a:extLst>
          </p:cNvPr>
          <p:cNvSpPr>
            <a:spLocks noGrp="1"/>
          </p:cNvSpPr>
          <p:nvPr>
            <p:ph type="ftr" sz="quarter" idx="11"/>
          </p:nvPr>
        </p:nvSpPr>
        <p:spPr/>
        <p:txBody>
          <a:bodyPr/>
          <a:lstStyle/>
          <a:p>
            <a:endParaRPr lang="en-US"/>
          </a:p>
        </p:txBody>
      </p:sp>
      <p:sp>
        <p:nvSpPr>
          <p:cNvPr id="6" name="投影片編號版面配置區 5">
            <a:extLst>
              <a:ext uri="{FF2B5EF4-FFF2-40B4-BE49-F238E27FC236}">
                <a16:creationId xmlns:a16="http://schemas.microsoft.com/office/drawing/2014/main" id="{E4671304-7A43-4A97-8E1A-6709A22EC2AE}"/>
              </a:ext>
            </a:extLst>
          </p:cNvPr>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03969876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標題及內容">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638E825D-2515-4DFF-9F73-9EDF575A5FA1}"/>
              </a:ext>
            </a:extLst>
          </p:cNvPr>
          <p:cNvSpPr>
            <a:spLocks noGrp="1"/>
          </p:cNvSpPr>
          <p:nvPr>
            <p:ph type="title"/>
          </p:nvPr>
        </p:nvSpPr>
        <p:spPr/>
        <p:txBody>
          <a:bodyPr/>
          <a:lstStyle/>
          <a:p>
            <a:r>
              <a:rPr lang="zh-TW" altLang="en-US"/>
              <a:t>按一下以編輯母片標題樣式</a:t>
            </a:r>
          </a:p>
        </p:txBody>
      </p:sp>
      <p:sp>
        <p:nvSpPr>
          <p:cNvPr id="3" name="內容版面配置區 2">
            <a:extLst>
              <a:ext uri="{FF2B5EF4-FFF2-40B4-BE49-F238E27FC236}">
                <a16:creationId xmlns:a16="http://schemas.microsoft.com/office/drawing/2014/main" id="{6DE46F89-6139-416E-BCA2-46CD7141562F}"/>
              </a:ext>
            </a:extLst>
          </p:cNvPr>
          <p:cNvSpPr>
            <a:spLocks noGrp="1"/>
          </p:cNvSpPr>
          <p:nvPr>
            <p:ph idx="1"/>
          </p:nvPr>
        </p:nvSpPr>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a:extLst>
              <a:ext uri="{FF2B5EF4-FFF2-40B4-BE49-F238E27FC236}">
                <a16:creationId xmlns:a16="http://schemas.microsoft.com/office/drawing/2014/main" id="{FA3A629E-0F25-4998-82AC-26F52FA7A4E7}"/>
              </a:ext>
            </a:extLst>
          </p:cNvPr>
          <p:cNvSpPr>
            <a:spLocks noGrp="1"/>
          </p:cNvSpPr>
          <p:nvPr>
            <p:ph type="dt" sz="half" idx="10"/>
          </p:nvPr>
        </p:nvSpPr>
        <p:spPr/>
        <p:txBody>
          <a:bodyPr/>
          <a:lstStyle/>
          <a:p>
            <a:fld id="{5BCAD085-E8A6-8845-BD4E-CB4CCA059FC4}" type="datetimeFigureOut">
              <a:rPr lang="en-US" smtClean="0"/>
              <a:t>2/24/2026</a:t>
            </a:fld>
            <a:endParaRPr lang="en-US"/>
          </a:p>
        </p:txBody>
      </p:sp>
      <p:sp>
        <p:nvSpPr>
          <p:cNvPr id="5" name="頁尾版面配置區 4">
            <a:extLst>
              <a:ext uri="{FF2B5EF4-FFF2-40B4-BE49-F238E27FC236}">
                <a16:creationId xmlns:a16="http://schemas.microsoft.com/office/drawing/2014/main" id="{BCE33EAD-9335-48CD-A9B5-28EBEB5C4F00}"/>
              </a:ext>
            </a:extLst>
          </p:cNvPr>
          <p:cNvSpPr>
            <a:spLocks noGrp="1"/>
          </p:cNvSpPr>
          <p:nvPr>
            <p:ph type="ftr" sz="quarter" idx="11"/>
          </p:nvPr>
        </p:nvSpPr>
        <p:spPr/>
        <p:txBody>
          <a:bodyPr/>
          <a:lstStyle/>
          <a:p>
            <a:endParaRPr lang="en-US"/>
          </a:p>
        </p:txBody>
      </p:sp>
      <p:sp>
        <p:nvSpPr>
          <p:cNvPr id="6" name="投影片編號版面配置區 5">
            <a:extLst>
              <a:ext uri="{FF2B5EF4-FFF2-40B4-BE49-F238E27FC236}">
                <a16:creationId xmlns:a16="http://schemas.microsoft.com/office/drawing/2014/main" id="{85808746-5AA6-47D8-B96B-788D7B9E499C}"/>
              </a:ext>
            </a:extLst>
          </p:cNvPr>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37587234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A445E94D-C4C9-43DE-BC43-F1D987278596}"/>
              </a:ext>
            </a:extLst>
          </p:cNvPr>
          <p:cNvSpPr>
            <a:spLocks noGrp="1"/>
          </p:cNvSpPr>
          <p:nvPr>
            <p:ph type="title"/>
          </p:nvPr>
        </p:nvSpPr>
        <p:spPr>
          <a:xfrm>
            <a:off x="623888" y="1709739"/>
            <a:ext cx="7886700" cy="2852737"/>
          </a:xfrm>
        </p:spPr>
        <p:txBody>
          <a:bodyPr anchor="b"/>
          <a:lstStyle>
            <a:lvl1pPr>
              <a:defRPr sz="4500"/>
            </a:lvl1pPr>
          </a:lstStyle>
          <a:p>
            <a:r>
              <a:rPr lang="zh-TW" altLang="en-US"/>
              <a:t>按一下以編輯母片標題樣式</a:t>
            </a:r>
          </a:p>
        </p:txBody>
      </p:sp>
      <p:sp>
        <p:nvSpPr>
          <p:cNvPr id="3" name="文字版面配置區 2">
            <a:extLst>
              <a:ext uri="{FF2B5EF4-FFF2-40B4-BE49-F238E27FC236}">
                <a16:creationId xmlns:a16="http://schemas.microsoft.com/office/drawing/2014/main" id="{D061488F-FBE3-4619-B29E-C7F055ED6F83}"/>
              </a:ext>
            </a:extLst>
          </p:cNvPr>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TW" altLang="en-US"/>
              <a:t>編輯母片文字樣式</a:t>
            </a:r>
          </a:p>
        </p:txBody>
      </p:sp>
      <p:sp>
        <p:nvSpPr>
          <p:cNvPr id="4" name="日期版面配置區 3">
            <a:extLst>
              <a:ext uri="{FF2B5EF4-FFF2-40B4-BE49-F238E27FC236}">
                <a16:creationId xmlns:a16="http://schemas.microsoft.com/office/drawing/2014/main" id="{DB1F65FC-D292-42FC-96BF-A116E35012D4}"/>
              </a:ext>
            </a:extLst>
          </p:cNvPr>
          <p:cNvSpPr>
            <a:spLocks noGrp="1"/>
          </p:cNvSpPr>
          <p:nvPr>
            <p:ph type="dt" sz="half" idx="10"/>
          </p:nvPr>
        </p:nvSpPr>
        <p:spPr/>
        <p:txBody>
          <a:bodyPr/>
          <a:lstStyle/>
          <a:p>
            <a:fld id="{5BCAD085-E8A6-8845-BD4E-CB4CCA059FC4}" type="datetimeFigureOut">
              <a:rPr lang="en-US" smtClean="0"/>
              <a:t>2/24/2026</a:t>
            </a:fld>
            <a:endParaRPr lang="en-US"/>
          </a:p>
        </p:txBody>
      </p:sp>
      <p:sp>
        <p:nvSpPr>
          <p:cNvPr id="5" name="頁尾版面配置區 4">
            <a:extLst>
              <a:ext uri="{FF2B5EF4-FFF2-40B4-BE49-F238E27FC236}">
                <a16:creationId xmlns:a16="http://schemas.microsoft.com/office/drawing/2014/main" id="{2B3A7E97-3149-4FDB-80F3-E3777316AB71}"/>
              </a:ext>
            </a:extLst>
          </p:cNvPr>
          <p:cNvSpPr>
            <a:spLocks noGrp="1"/>
          </p:cNvSpPr>
          <p:nvPr>
            <p:ph type="ftr" sz="quarter" idx="11"/>
          </p:nvPr>
        </p:nvSpPr>
        <p:spPr/>
        <p:txBody>
          <a:bodyPr/>
          <a:lstStyle/>
          <a:p>
            <a:endParaRPr lang="en-US"/>
          </a:p>
        </p:txBody>
      </p:sp>
      <p:sp>
        <p:nvSpPr>
          <p:cNvPr id="6" name="投影片編號版面配置區 5">
            <a:extLst>
              <a:ext uri="{FF2B5EF4-FFF2-40B4-BE49-F238E27FC236}">
                <a16:creationId xmlns:a16="http://schemas.microsoft.com/office/drawing/2014/main" id="{EAAE4176-86E2-427B-AD4A-4FA3501770BC}"/>
              </a:ext>
            </a:extLst>
          </p:cNvPr>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04981864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兩個內容">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5D6E6523-7D4D-4BEC-B842-8E73C7F61B64}"/>
              </a:ext>
            </a:extLst>
          </p:cNvPr>
          <p:cNvSpPr>
            <a:spLocks noGrp="1"/>
          </p:cNvSpPr>
          <p:nvPr>
            <p:ph type="title"/>
          </p:nvPr>
        </p:nvSpPr>
        <p:spPr/>
        <p:txBody>
          <a:bodyPr/>
          <a:lstStyle/>
          <a:p>
            <a:r>
              <a:rPr lang="zh-TW" altLang="en-US"/>
              <a:t>按一下以編輯母片標題樣式</a:t>
            </a:r>
          </a:p>
        </p:txBody>
      </p:sp>
      <p:sp>
        <p:nvSpPr>
          <p:cNvPr id="3" name="內容版面配置區 2">
            <a:extLst>
              <a:ext uri="{FF2B5EF4-FFF2-40B4-BE49-F238E27FC236}">
                <a16:creationId xmlns:a16="http://schemas.microsoft.com/office/drawing/2014/main" id="{831C12F6-DEF8-43FC-B28B-B44B4A9A021A}"/>
              </a:ext>
            </a:extLst>
          </p:cNvPr>
          <p:cNvSpPr>
            <a:spLocks noGrp="1"/>
          </p:cNvSpPr>
          <p:nvPr>
            <p:ph sz="half" idx="1"/>
          </p:nvPr>
        </p:nvSpPr>
        <p:spPr>
          <a:xfrm>
            <a:off x="628650" y="1825625"/>
            <a:ext cx="3886200" cy="4351338"/>
          </a:xfrm>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內容版面配置區 3">
            <a:extLst>
              <a:ext uri="{FF2B5EF4-FFF2-40B4-BE49-F238E27FC236}">
                <a16:creationId xmlns:a16="http://schemas.microsoft.com/office/drawing/2014/main" id="{667681FF-3EDD-4F66-9A7F-B088C05578FE}"/>
              </a:ext>
            </a:extLst>
          </p:cNvPr>
          <p:cNvSpPr>
            <a:spLocks noGrp="1"/>
          </p:cNvSpPr>
          <p:nvPr>
            <p:ph sz="half" idx="2"/>
          </p:nvPr>
        </p:nvSpPr>
        <p:spPr>
          <a:xfrm>
            <a:off x="4629150" y="1825625"/>
            <a:ext cx="3886200" cy="4351338"/>
          </a:xfrm>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日期版面配置區 4">
            <a:extLst>
              <a:ext uri="{FF2B5EF4-FFF2-40B4-BE49-F238E27FC236}">
                <a16:creationId xmlns:a16="http://schemas.microsoft.com/office/drawing/2014/main" id="{B3BBA2B7-6108-44BB-B02F-C8AF22A0B9BC}"/>
              </a:ext>
            </a:extLst>
          </p:cNvPr>
          <p:cNvSpPr>
            <a:spLocks noGrp="1"/>
          </p:cNvSpPr>
          <p:nvPr>
            <p:ph type="dt" sz="half" idx="10"/>
          </p:nvPr>
        </p:nvSpPr>
        <p:spPr/>
        <p:txBody>
          <a:bodyPr/>
          <a:lstStyle/>
          <a:p>
            <a:fld id="{5BCAD085-E8A6-8845-BD4E-CB4CCA059FC4}" type="datetimeFigureOut">
              <a:rPr lang="en-US" smtClean="0"/>
              <a:t>2/24/2026</a:t>
            </a:fld>
            <a:endParaRPr lang="en-US"/>
          </a:p>
        </p:txBody>
      </p:sp>
      <p:sp>
        <p:nvSpPr>
          <p:cNvPr id="6" name="頁尾版面配置區 5">
            <a:extLst>
              <a:ext uri="{FF2B5EF4-FFF2-40B4-BE49-F238E27FC236}">
                <a16:creationId xmlns:a16="http://schemas.microsoft.com/office/drawing/2014/main" id="{5E8389E8-6A9E-49B4-8A53-FF4604AAB745}"/>
              </a:ext>
            </a:extLst>
          </p:cNvPr>
          <p:cNvSpPr>
            <a:spLocks noGrp="1"/>
          </p:cNvSpPr>
          <p:nvPr>
            <p:ph type="ftr" sz="quarter" idx="11"/>
          </p:nvPr>
        </p:nvSpPr>
        <p:spPr/>
        <p:txBody>
          <a:bodyPr/>
          <a:lstStyle/>
          <a:p>
            <a:endParaRPr lang="en-US"/>
          </a:p>
        </p:txBody>
      </p:sp>
      <p:sp>
        <p:nvSpPr>
          <p:cNvPr id="7" name="投影片編號版面配置區 6">
            <a:extLst>
              <a:ext uri="{FF2B5EF4-FFF2-40B4-BE49-F238E27FC236}">
                <a16:creationId xmlns:a16="http://schemas.microsoft.com/office/drawing/2014/main" id="{E79663E5-72CF-40B7-95D8-7C0792EBA29F}"/>
              </a:ext>
            </a:extLst>
          </p:cNvPr>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0570317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1CC229A1-1527-466B-9670-047147AFEA6E}"/>
              </a:ext>
            </a:extLst>
          </p:cNvPr>
          <p:cNvSpPr>
            <a:spLocks noGrp="1"/>
          </p:cNvSpPr>
          <p:nvPr>
            <p:ph type="title"/>
          </p:nvPr>
        </p:nvSpPr>
        <p:spPr>
          <a:xfrm>
            <a:off x="629841" y="365126"/>
            <a:ext cx="7886700" cy="1325563"/>
          </a:xfrm>
        </p:spPr>
        <p:txBody>
          <a:bodyPr/>
          <a:lstStyle/>
          <a:p>
            <a:r>
              <a:rPr lang="zh-TW" altLang="en-US"/>
              <a:t>按一下以編輯母片標題樣式</a:t>
            </a:r>
          </a:p>
        </p:txBody>
      </p:sp>
      <p:sp>
        <p:nvSpPr>
          <p:cNvPr id="3" name="文字版面配置區 2">
            <a:extLst>
              <a:ext uri="{FF2B5EF4-FFF2-40B4-BE49-F238E27FC236}">
                <a16:creationId xmlns:a16="http://schemas.microsoft.com/office/drawing/2014/main" id="{69F292A4-567C-4AB6-BDC1-C266259C18E6}"/>
              </a:ext>
            </a:extLst>
          </p:cNvPr>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TW" altLang="en-US"/>
              <a:t>編輯母片文字樣式</a:t>
            </a:r>
          </a:p>
        </p:txBody>
      </p:sp>
      <p:sp>
        <p:nvSpPr>
          <p:cNvPr id="4" name="內容版面配置區 3">
            <a:extLst>
              <a:ext uri="{FF2B5EF4-FFF2-40B4-BE49-F238E27FC236}">
                <a16:creationId xmlns:a16="http://schemas.microsoft.com/office/drawing/2014/main" id="{B6BAED37-FB03-4975-B565-259CB6882740}"/>
              </a:ext>
            </a:extLst>
          </p:cNvPr>
          <p:cNvSpPr>
            <a:spLocks noGrp="1"/>
          </p:cNvSpPr>
          <p:nvPr>
            <p:ph sz="half" idx="2"/>
          </p:nvPr>
        </p:nvSpPr>
        <p:spPr>
          <a:xfrm>
            <a:off x="629842" y="2505075"/>
            <a:ext cx="3868340" cy="3684588"/>
          </a:xfrm>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5" name="文字版面配置區 4">
            <a:extLst>
              <a:ext uri="{FF2B5EF4-FFF2-40B4-BE49-F238E27FC236}">
                <a16:creationId xmlns:a16="http://schemas.microsoft.com/office/drawing/2014/main" id="{E196DEAA-4942-4D0C-997A-2165FDFB1849}"/>
              </a:ext>
            </a:extLst>
          </p:cNvPr>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TW" altLang="en-US"/>
              <a:t>編輯母片文字樣式</a:t>
            </a:r>
          </a:p>
        </p:txBody>
      </p:sp>
      <p:sp>
        <p:nvSpPr>
          <p:cNvPr id="6" name="內容版面配置區 5">
            <a:extLst>
              <a:ext uri="{FF2B5EF4-FFF2-40B4-BE49-F238E27FC236}">
                <a16:creationId xmlns:a16="http://schemas.microsoft.com/office/drawing/2014/main" id="{4CCCFC57-D174-4688-B58C-7595D023BD95}"/>
              </a:ext>
            </a:extLst>
          </p:cNvPr>
          <p:cNvSpPr>
            <a:spLocks noGrp="1"/>
          </p:cNvSpPr>
          <p:nvPr>
            <p:ph sz="quarter" idx="4"/>
          </p:nvPr>
        </p:nvSpPr>
        <p:spPr>
          <a:xfrm>
            <a:off x="4629150" y="2505075"/>
            <a:ext cx="3887391" cy="3684588"/>
          </a:xfrm>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7" name="日期版面配置區 6">
            <a:extLst>
              <a:ext uri="{FF2B5EF4-FFF2-40B4-BE49-F238E27FC236}">
                <a16:creationId xmlns:a16="http://schemas.microsoft.com/office/drawing/2014/main" id="{E8CE8881-2E26-4202-AD03-30E2D9230445}"/>
              </a:ext>
            </a:extLst>
          </p:cNvPr>
          <p:cNvSpPr>
            <a:spLocks noGrp="1"/>
          </p:cNvSpPr>
          <p:nvPr>
            <p:ph type="dt" sz="half" idx="10"/>
          </p:nvPr>
        </p:nvSpPr>
        <p:spPr/>
        <p:txBody>
          <a:bodyPr/>
          <a:lstStyle/>
          <a:p>
            <a:fld id="{5BCAD085-E8A6-8845-BD4E-CB4CCA059FC4}" type="datetimeFigureOut">
              <a:rPr lang="en-US" smtClean="0"/>
              <a:t>2/24/2026</a:t>
            </a:fld>
            <a:endParaRPr lang="en-US"/>
          </a:p>
        </p:txBody>
      </p:sp>
      <p:sp>
        <p:nvSpPr>
          <p:cNvPr id="8" name="頁尾版面配置區 7">
            <a:extLst>
              <a:ext uri="{FF2B5EF4-FFF2-40B4-BE49-F238E27FC236}">
                <a16:creationId xmlns:a16="http://schemas.microsoft.com/office/drawing/2014/main" id="{DAA56737-1F95-458E-8C11-E0302583C1A0}"/>
              </a:ext>
            </a:extLst>
          </p:cNvPr>
          <p:cNvSpPr>
            <a:spLocks noGrp="1"/>
          </p:cNvSpPr>
          <p:nvPr>
            <p:ph type="ftr" sz="quarter" idx="11"/>
          </p:nvPr>
        </p:nvSpPr>
        <p:spPr/>
        <p:txBody>
          <a:bodyPr/>
          <a:lstStyle/>
          <a:p>
            <a:endParaRPr lang="en-US"/>
          </a:p>
        </p:txBody>
      </p:sp>
      <p:sp>
        <p:nvSpPr>
          <p:cNvPr id="9" name="投影片編號版面配置區 8">
            <a:extLst>
              <a:ext uri="{FF2B5EF4-FFF2-40B4-BE49-F238E27FC236}">
                <a16:creationId xmlns:a16="http://schemas.microsoft.com/office/drawing/2014/main" id="{3B16B10B-BBF1-4827-B509-FB2AF3C1A32C}"/>
              </a:ext>
            </a:extLst>
          </p:cNvPr>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0921252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C356B56C-3CD4-49C6-8D7D-869E1AC26FFE}"/>
              </a:ext>
            </a:extLst>
          </p:cNvPr>
          <p:cNvSpPr>
            <a:spLocks noGrp="1"/>
          </p:cNvSpPr>
          <p:nvPr>
            <p:ph type="title"/>
          </p:nvPr>
        </p:nvSpPr>
        <p:spPr/>
        <p:txBody>
          <a:bodyPr/>
          <a:lstStyle/>
          <a:p>
            <a:r>
              <a:rPr lang="zh-TW" altLang="en-US"/>
              <a:t>按一下以編輯母片標題樣式</a:t>
            </a:r>
          </a:p>
        </p:txBody>
      </p:sp>
      <p:sp>
        <p:nvSpPr>
          <p:cNvPr id="3" name="日期版面配置區 2">
            <a:extLst>
              <a:ext uri="{FF2B5EF4-FFF2-40B4-BE49-F238E27FC236}">
                <a16:creationId xmlns:a16="http://schemas.microsoft.com/office/drawing/2014/main" id="{C5C194FE-CDE5-4B7C-8F3A-2DF559D3DA8B}"/>
              </a:ext>
            </a:extLst>
          </p:cNvPr>
          <p:cNvSpPr>
            <a:spLocks noGrp="1"/>
          </p:cNvSpPr>
          <p:nvPr>
            <p:ph type="dt" sz="half" idx="10"/>
          </p:nvPr>
        </p:nvSpPr>
        <p:spPr/>
        <p:txBody>
          <a:bodyPr/>
          <a:lstStyle/>
          <a:p>
            <a:fld id="{5BCAD085-E8A6-8845-BD4E-CB4CCA059FC4}" type="datetimeFigureOut">
              <a:rPr lang="en-US" smtClean="0"/>
              <a:t>2/24/2026</a:t>
            </a:fld>
            <a:endParaRPr lang="en-US"/>
          </a:p>
        </p:txBody>
      </p:sp>
      <p:sp>
        <p:nvSpPr>
          <p:cNvPr id="4" name="頁尾版面配置區 3">
            <a:extLst>
              <a:ext uri="{FF2B5EF4-FFF2-40B4-BE49-F238E27FC236}">
                <a16:creationId xmlns:a16="http://schemas.microsoft.com/office/drawing/2014/main" id="{AC3D8552-0BD3-473E-8228-6BF22F0FB421}"/>
              </a:ext>
            </a:extLst>
          </p:cNvPr>
          <p:cNvSpPr>
            <a:spLocks noGrp="1"/>
          </p:cNvSpPr>
          <p:nvPr>
            <p:ph type="ftr" sz="quarter" idx="11"/>
          </p:nvPr>
        </p:nvSpPr>
        <p:spPr/>
        <p:txBody>
          <a:bodyPr/>
          <a:lstStyle/>
          <a:p>
            <a:endParaRPr lang="en-US"/>
          </a:p>
        </p:txBody>
      </p:sp>
      <p:sp>
        <p:nvSpPr>
          <p:cNvPr id="5" name="投影片編號版面配置區 4">
            <a:extLst>
              <a:ext uri="{FF2B5EF4-FFF2-40B4-BE49-F238E27FC236}">
                <a16:creationId xmlns:a16="http://schemas.microsoft.com/office/drawing/2014/main" id="{2BD47039-9FDE-4E3D-A3C4-FF9A09B00E05}"/>
              </a:ext>
            </a:extLst>
          </p:cNvPr>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0646757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版面配置區 1">
            <a:extLst>
              <a:ext uri="{FF2B5EF4-FFF2-40B4-BE49-F238E27FC236}">
                <a16:creationId xmlns:a16="http://schemas.microsoft.com/office/drawing/2014/main" id="{3C19804F-BC36-4E8F-A9C0-4C4B9BE9B987}"/>
              </a:ext>
            </a:extLst>
          </p:cNvPr>
          <p:cNvSpPr>
            <a:spLocks noGrp="1"/>
          </p:cNvSpPr>
          <p:nvPr>
            <p:ph type="dt" sz="half" idx="10"/>
          </p:nvPr>
        </p:nvSpPr>
        <p:spPr/>
        <p:txBody>
          <a:bodyPr/>
          <a:lstStyle/>
          <a:p>
            <a:fld id="{5BCAD085-E8A6-8845-BD4E-CB4CCA059FC4}" type="datetimeFigureOut">
              <a:rPr lang="en-US" smtClean="0"/>
              <a:t>2/24/2026</a:t>
            </a:fld>
            <a:endParaRPr lang="en-US"/>
          </a:p>
        </p:txBody>
      </p:sp>
      <p:sp>
        <p:nvSpPr>
          <p:cNvPr id="3" name="頁尾版面配置區 2">
            <a:extLst>
              <a:ext uri="{FF2B5EF4-FFF2-40B4-BE49-F238E27FC236}">
                <a16:creationId xmlns:a16="http://schemas.microsoft.com/office/drawing/2014/main" id="{FB059CE5-0FA4-4C08-A09D-C723BC3E6C32}"/>
              </a:ext>
            </a:extLst>
          </p:cNvPr>
          <p:cNvSpPr>
            <a:spLocks noGrp="1"/>
          </p:cNvSpPr>
          <p:nvPr>
            <p:ph type="ftr" sz="quarter" idx="11"/>
          </p:nvPr>
        </p:nvSpPr>
        <p:spPr/>
        <p:txBody>
          <a:bodyPr/>
          <a:lstStyle/>
          <a:p>
            <a:endParaRPr lang="en-US"/>
          </a:p>
        </p:txBody>
      </p:sp>
      <p:sp>
        <p:nvSpPr>
          <p:cNvPr id="4" name="投影片編號版面配置區 3">
            <a:extLst>
              <a:ext uri="{FF2B5EF4-FFF2-40B4-BE49-F238E27FC236}">
                <a16:creationId xmlns:a16="http://schemas.microsoft.com/office/drawing/2014/main" id="{60B54E27-FD8F-4280-93E8-F2AC4D9BB4E6}"/>
              </a:ext>
            </a:extLst>
          </p:cNvPr>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916033794"/>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CCBCE78A-3140-48DB-8961-8DF599D4D7B1}"/>
              </a:ext>
            </a:extLst>
          </p:cNvPr>
          <p:cNvSpPr>
            <a:spLocks noGrp="1"/>
          </p:cNvSpPr>
          <p:nvPr>
            <p:ph type="title"/>
          </p:nvPr>
        </p:nvSpPr>
        <p:spPr>
          <a:xfrm>
            <a:off x="629841" y="457200"/>
            <a:ext cx="2949178" cy="1600200"/>
          </a:xfrm>
        </p:spPr>
        <p:txBody>
          <a:bodyPr anchor="b"/>
          <a:lstStyle>
            <a:lvl1pPr>
              <a:defRPr sz="2400"/>
            </a:lvl1pPr>
          </a:lstStyle>
          <a:p>
            <a:r>
              <a:rPr lang="zh-TW" altLang="en-US"/>
              <a:t>按一下以編輯母片標題樣式</a:t>
            </a:r>
          </a:p>
        </p:txBody>
      </p:sp>
      <p:sp>
        <p:nvSpPr>
          <p:cNvPr id="3" name="內容版面配置區 2">
            <a:extLst>
              <a:ext uri="{FF2B5EF4-FFF2-40B4-BE49-F238E27FC236}">
                <a16:creationId xmlns:a16="http://schemas.microsoft.com/office/drawing/2014/main" id="{33E406FD-9442-4D35-9102-2DF1B04F6C5F}"/>
              </a:ext>
            </a:extLst>
          </p:cNvPr>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文字版面配置區 3">
            <a:extLst>
              <a:ext uri="{FF2B5EF4-FFF2-40B4-BE49-F238E27FC236}">
                <a16:creationId xmlns:a16="http://schemas.microsoft.com/office/drawing/2014/main" id="{DE885032-79CF-457F-BBE5-86BEFDA97AEC}"/>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TW" altLang="en-US"/>
              <a:t>編輯母片文字樣式</a:t>
            </a:r>
          </a:p>
        </p:txBody>
      </p:sp>
      <p:sp>
        <p:nvSpPr>
          <p:cNvPr id="5" name="日期版面配置區 4">
            <a:extLst>
              <a:ext uri="{FF2B5EF4-FFF2-40B4-BE49-F238E27FC236}">
                <a16:creationId xmlns:a16="http://schemas.microsoft.com/office/drawing/2014/main" id="{4B337CE3-53A9-4B1C-B529-DFC7C1EA615B}"/>
              </a:ext>
            </a:extLst>
          </p:cNvPr>
          <p:cNvSpPr>
            <a:spLocks noGrp="1"/>
          </p:cNvSpPr>
          <p:nvPr>
            <p:ph type="dt" sz="half" idx="10"/>
          </p:nvPr>
        </p:nvSpPr>
        <p:spPr/>
        <p:txBody>
          <a:bodyPr/>
          <a:lstStyle/>
          <a:p>
            <a:fld id="{5BCAD085-E8A6-8845-BD4E-CB4CCA059FC4}" type="datetimeFigureOut">
              <a:rPr lang="en-US" smtClean="0"/>
              <a:t>2/24/2026</a:t>
            </a:fld>
            <a:endParaRPr lang="en-US"/>
          </a:p>
        </p:txBody>
      </p:sp>
      <p:sp>
        <p:nvSpPr>
          <p:cNvPr id="6" name="頁尾版面配置區 5">
            <a:extLst>
              <a:ext uri="{FF2B5EF4-FFF2-40B4-BE49-F238E27FC236}">
                <a16:creationId xmlns:a16="http://schemas.microsoft.com/office/drawing/2014/main" id="{73608977-ACE6-40CA-B234-C365F07993E8}"/>
              </a:ext>
            </a:extLst>
          </p:cNvPr>
          <p:cNvSpPr>
            <a:spLocks noGrp="1"/>
          </p:cNvSpPr>
          <p:nvPr>
            <p:ph type="ftr" sz="quarter" idx="11"/>
          </p:nvPr>
        </p:nvSpPr>
        <p:spPr/>
        <p:txBody>
          <a:bodyPr/>
          <a:lstStyle/>
          <a:p>
            <a:endParaRPr lang="en-US"/>
          </a:p>
        </p:txBody>
      </p:sp>
      <p:sp>
        <p:nvSpPr>
          <p:cNvPr id="7" name="投影片編號版面配置區 6">
            <a:extLst>
              <a:ext uri="{FF2B5EF4-FFF2-40B4-BE49-F238E27FC236}">
                <a16:creationId xmlns:a16="http://schemas.microsoft.com/office/drawing/2014/main" id="{3180BD8E-50CE-498D-827C-000B847B5054}"/>
              </a:ext>
            </a:extLst>
          </p:cNvPr>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16428410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8F320AB1-F2D1-4ECF-8E95-C310671506E1}"/>
              </a:ext>
            </a:extLst>
          </p:cNvPr>
          <p:cNvSpPr>
            <a:spLocks noGrp="1"/>
          </p:cNvSpPr>
          <p:nvPr>
            <p:ph type="title"/>
          </p:nvPr>
        </p:nvSpPr>
        <p:spPr>
          <a:xfrm>
            <a:off x="629841" y="457200"/>
            <a:ext cx="2949178" cy="1600200"/>
          </a:xfrm>
        </p:spPr>
        <p:txBody>
          <a:bodyPr anchor="b"/>
          <a:lstStyle>
            <a:lvl1pPr>
              <a:defRPr sz="2400"/>
            </a:lvl1pPr>
          </a:lstStyle>
          <a:p>
            <a:r>
              <a:rPr lang="zh-TW" altLang="en-US"/>
              <a:t>按一下以編輯母片標題樣式</a:t>
            </a:r>
          </a:p>
        </p:txBody>
      </p:sp>
      <p:sp>
        <p:nvSpPr>
          <p:cNvPr id="3" name="圖片版面配置區 2">
            <a:extLst>
              <a:ext uri="{FF2B5EF4-FFF2-40B4-BE49-F238E27FC236}">
                <a16:creationId xmlns:a16="http://schemas.microsoft.com/office/drawing/2014/main" id="{8F5B10E8-F470-432B-856C-7E82CDCF2025}"/>
              </a:ext>
            </a:extLst>
          </p:cNvPr>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zh-TW" altLang="en-US"/>
          </a:p>
        </p:txBody>
      </p:sp>
      <p:sp>
        <p:nvSpPr>
          <p:cNvPr id="4" name="文字版面配置區 3">
            <a:extLst>
              <a:ext uri="{FF2B5EF4-FFF2-40B4-BE49-F238E27FC236}">
                <a16:creationId xmlns:a16="http://schemas.microsoft.com/office/drawing/2014/main" id="{8402D528-BB24-4580-941B-257DFA7C8B4F}"/>
              </a:ext>
            </a:extLst>
          </p:cNvPr>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TW" altLang="en-US"/>
              <a:t>編輯母片文字樣式</a:t>
            </a:r>
          </a:p>
        </p:txBody>
      </p:sp>
      <p:sp>
        <p:nvSpPr>
          <p:cNvPr id="5" name="日期版面配置區 4">
            <a:extLst>
              <a:ext uri="{FF2B5EF4-FFF2-40B4-BE49-F238E27FC236}">
                <a16:creationId xmlns:a16="http://schemas.microsoft.com/office/drawing/2014/main" id="{9780BBB7-CE68-4843-9B86-525543469372}"/>
              </a:ext>
            </a:extLst>
          </p:cNvPr>
          <p:cNvSpPr>
            <a:spLocks noGrp="1"/>
          </p:cNvSpPr>
          <p:nvPr>
            <p:ph type="dt" sz="half" idx="10"/>
          </p:nvPr>
        </p:nvSpPr>
        <p:spPr/>
        <p:txBody>
          <a:bodyPr/>
          <a:lstStyle/>
          <a:p>
            <a:fld id="{5BCAD085-E8A6-8845-BD4E-CB4CCA059FC4}" type="datetimeFigureOut">
              <a:rPr lang="en-US" smtClean="0"/>
              <a:t>2/24/2026</a:t>
            </a:fld>
            <a:endParaRPr lang="en-US"/>
          </a:p>
        </p:txBody>
      </p:sp>
      <p:sp>
        <p:nvSpPr>
          <p:cNvPr id="6" name="頁尾版面配置區 5">
            <a:extLst>
              <a:ext uri="{FF2B5EF4-FFF2-40B4-BE49-F238E27FC236}">
                <a16:creationId xmlns:a16="http://schemas.microsoft.com/office/drawing/2014/main" id="{242DE63E-F531-4BCA-8AC4-8EECA1CFED69}"/>
              </a:ext>
            </a:extLst>
          </p:cNvPr>
          <p:cNvSpPr>
            <a:spLocks noGrp="1"/>
          </p:cNvSpPr>
          <p:nvPr>
            <p:ph type="ftr" sz="quarter" idx="11"/>
          </p:nvPr>
        </p:nvSpPr>
        <p:spPr/>
        <p:txBody>
          <a:bodyPr/>
          <a:lstStyle/>
          <a:p>
            <a:endParaRPr lang="en-US"/>
          </a:p>
        </p:txBody>
      </p:sp>
      <p:sp>
        <p:nvSpPr>
          <p:cNvPr id="7" name="投影片編號版面配置區 6">
            <a:extLst>
              <a:ext uri="{FF2B5EF4-FFF2-40B4-BE49-F238E27FC236}">
                <a16:creationId xmlns:a16="http://schemas.microsoft.com/office/drawing/2014/main" id="{B835C205-0107-4482-BB83-0E1142BA176B}"/>
              </a:ext>
            </a:extLst>
          </p:cNvPr>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60975438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716F53CB-77F6-4793-8B5A-05B71C2DA4AB}"/>
              </a:ext>
            </a:extLst>
          </p:cNvPr>
          <p:cNvSpPr>
            <a:spLocks noGrp="1"/>
          </p:cNvSpPr>
          <p:nvPr>
            <p:ph type="title"/>
          </p:nvPr>
        </p:nvSpPr>
        <p:spPr/>
        <p:txBody>
          <a:bodyPr/>
          <a:lstStyle/>
          <a:p>
            <a:r>
              <a:rPr lang="zh-TW" altLang="en-US"/>
              <a:t>按一下以編輯母片標題樣式</a:t>
            </a:r>
          </a:p>
        </p:txBody>
      </p:sp>
      <p:sp>
        <p:nvSpPr>
          <p:cNvPr id="3" name="直排文字版面配置區 2">
            <a:extLst>
              <a:ext uri="{FF2B5EF4-FFF2-40B4-BE49-F238E27FC236}">
                <a16:creationId xmlns:a16="http://schemas.microsoft.com/office/drawing/2014/main" id="{1671C8B1-5489-4021-BF11-5FAB64980F2C}"/>
              </a:ext>
            </a:extLst>
          </p:cNvPr>
          <p:cNvSpPr>
            <a:spLocks noGrp="1"/>
          </p:cNvSpPr>
          <p:nvPr>
            <p:ph type="body" orient="vert" idx="1"/>
          </p:nvPr>
        </p:nvSpPr>
        <p:spPr/>
        <p:txBody>
          <a:bodyPr vert="eaVert"/>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a:extLst>
              <a:ext uri="{FF2B5EF4-FFF2-40B4-BE49-F238E27FC236}">
                <a16:creationId xmlns:a16="http://schemas.microsoft.com/office/drawing/2014/main" id="{FF9B70EF-6F01-4700-BA64-4C7DB278AAB4}"/>
              </a:ext>
            </a:extLst>
          </p:cNvPr>
          <p:cNvSpPr>
            <a:spLocks noGrp="1"/>
          </p:cNvSpPr>
          <p:nvPr>
            <p:ph type="dt" sz="half" idx="10"/>
          </p:nvPr>
        </p:nvSpPr>
        <p:spPr/>
        <p:txBody>
          <a:bodyPr/>
          <a:lstStyle/>
          <a:p>
            <a:fld id="{5BCAD085-E8A6-8845-BD4E-CB4CCA059FC4}" type="datetimeFigureOut">
              <a:rPr lang="en-US" smtClean="0"/>
              <a:t>2/24/2026</a:t>
            </a:fld>
            <a:endParaRPr lang="en-US"/>
          </a:p>
        </p:txBody>
      </p:sp>
      <p:sp>
        <p:nvSpPr>
          <p:cNvPr id="5" name="頁尾版面配置區 4">
            <a:extLst>
              <a:ext uri="{FF2B5EF4-FFF2-40B4-BE49-F238E27FC236}">
                <a16:creationId xmlns:a16="http://schemas.microsoft.com/office/drawing/2014/main" id="{64727750-36A5-497A-8423-4CC12B02962A}"/>
              </a:ext>
            </a:extLst>
          </p:cNvPr>
          <p:cNvSpPr>
            <a:spLocks noGrp="1"/>
          </p:cNvSpPr>
          <p:nvPr>
            <p:ph type="ftr" sz="quarter" idx="11"/>
          </p:nvPr>
        </p:nvSpPr>
        <p:spPr/>
        <p:txBody>
          <a:bodyPr/>
          <a:lstStyle/>
          <a:p>
            <a:endParaRPr lang="en-US"/>
          </a:p>
        </p:txBody>
      </p:sp>
      <p:sp>
        <p:nvSpPr>
          <p:cNvPr id="6" name="投影片編號版面配置區 5">
            <a:extLst>
              <a:ext uri="{FF2B5EF4-FFF2-40B4-BE49-F238E27FC236}">
                <a16:creationId xmlns:a16="http://schemas.microsoft.com/office/drawing/2014/main" id="{307886C4-1B3C-4E96-892B-201D2277C620}"/>
              </a:ext>
            </a:extLst>
          </p:cNvPr>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42254509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直排標題 1">
            <a:extLst>
              <a:ext uri="{FF2B5EF4-FFF2-40B4-BE49-F238E27FC236}">
                <a16:creationId xmlns:a16="http://schemas.microsoft.com/office/drawing/2014/main" id="{EF9A302C-9B00-47FF-AD3C-D02C2D3A5840}"/>
              </a:ext>
            </a:extLst>
          </p:cNvPr>
          <p:cNvSpPr>
            <a:spLocks noGrp="1"/>
          </p:cNvSpPr>
          <p:nvPr>
            <p:ph type="title" orient="vert"/>
          </p:nvPr>
        </p:nvSpPr>
        <p:spPr>
          <a:xfrm>
            <a:off x="6543675" y="365125"/>
            <a:ext cx="1971675" cy="5811838"/>
          </a:xfrm>
        </p:spPr>
        <p:txBody>
          <a:bodyPr vert="eaVert"/>
          <a:lstStyle/>
          <a:p>
            <a:r>
              <a:rPr lang="zh-TW" altLang="en-US"/>
              <a:t>按一下以編輯母片標題樣式</a:t>
            </a:r>
          </a:p>
        </p:txBody>
      </p:sp>
      <p:sp>
        <p:nvSpPr>
          <p:cNvPr id="3" name="直排文字版面配置區 2">
            <a:extLst>
              <a:ext uri="{FF2B5EF4-FFF2-40B4-BE49-F238E27FC236}">
                <a16:creationId xmlns:a16="http://schemas.microsoft.com/office/drawing/2014/main" id="{9F96BD4E-1175-4D68-9B85-7F986DC2F1AC}"/>
              </a:ext>
            </a:extLst>
          </p:cNvPr>
          <p:cNvSpPr>
            <a:spLocks noGrp="1"/>
          </p:cNvSpPr>
          <p:nvPr>
            <p:ph type="body" orient="vert" idx="1"/>
          </p:nvPr>
        </p:nvSpPr>
        <p:spPr>
          <a:xfrm>
            <a:off x="628650" y="365125"/>
            <a:ext cx="5800725" cy="5811838"/>
          </a:xfrm>
        </p:spPr>
        <p:txBody>
          <a:bodyPr vert="eaVert"/>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a:extLst>
              <a:ext uri="{FF2B5EF4-FFF2-40B4-BE49-F238E27FC236}">
                <a16:creationId xmlns:a16="http://schemas.microsoft.com/office/drawing/2014/main" id="{8D7CC2B5-C73D-4349-83A1-8266080A41C7}"/>
              </a:ext>
            </a:extLst>
          </p:cNvPr>
          <p:cNvSpPr>
            <a:spLocks noGrp="1"/>
          </p:cNvSpPr>
          <p:nvPr>
            <p:ph type="dt" sz="half" idx="10"/>
          </p:nvPr>
        </p:nvSpPr>
        <p:spPr/>
        <p:txBody>
          <a:bodyPr/>
          <a:lstStyle/>
          <a:p>
            <a:fld id="{5BCAD085-E8A6-8845-BD4E-CB4CCA059FC4}" type="datetimeFigureOut">
              <a:rPr lang="en-US" smtClean="0"/>
              <a:t>2/24/2026</a:t>
            </a:fld>
            <a:endParaRPr lang="en-US"/>
          </a:p>
        </p:txBody>
      </p:sp>
      <p:sp>
        <p:nvSpPr>
          <p:cNvPr id="5" name="頁尾版面配置區 4">
            <a:extLst>
              <a:ext uri="{FF2B5EF4-FFF2-40B4-BE49-F238E27FC236}">
                <a16:creationId xmlns:a16="http://schemas.microsoft.com/office/drawing/2014/main" id="{B464140C-CCBB-4340-9D72-AE36655C3C60}"/>
              </a:ext>
            </a:extLst>
          </p:cNvPr>
          <p:cNvSpPr>
            <a:spLocks noGrp="1"/>
          </p:cNvSpPr>
          <p:nvPr>
            <p:ph type="ftr" sz="quarter" idx="11"/>
          </p:nvPr>
        </p:nvSpPr>
        <p:spPr/>
        <p:txBody>
          <a:bodyPr/>
          <a:lstStyle/>
          <a:p>
            <a:endParaRPr lang="en-US"/>
          </a:p>
        </p:txBody>
      </p:sp>
      <p:sp>
        <p:nvSpPr>
          <p:cNvPr id="6" name="投影片編號版面配置區 5">
            <a:extLst>
              <a:ext uri="{FF2B5EF4-FFF2-40B4-BE49-F238E27FC236}">
                <a16:creationId xmlns:a16="http://schemas.microsoft.com/office/drawing/2014/main" id="{8352E65B-2A82-4C70-B046-53277C854C82}"/>
              </a:ext>
            </a:extLst>
          </p:cNvPr>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55179898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標題投影片">
    <p:spTree>
      <p:nvGrpSpPr>
        <p:cNvPr id="1" name=""/>
        <p:cNvGrpSpPr/>
        <p:nvPr/>
      </p:nvGrpSpPr>
      <p:grpSpPr>
        <a:xfrm>
          <a:off x="0" y="0"/>
          <a:ext cx="0" cy="0"/>
          <a:chOff x="0" y="0"/>
          <a:chExt cx="0" cy="0"/>
        </a:xfrm>
      </p:grpSpPr>
      <p:grpSp>
        <p:nvGrpSpPr>
          <p:cNvPr id="16" name="Group 15"/>
          <p:cNvGrpSpPr/>
          <p:nvPr/>
        </p:nvGrpSpPr>
        <p:grpSpPr>
          <a:xfrm>
            <a:off x="4334933" y="1169931"/>
            <a:ext cx="4814835" cy="4993802"/>
            <a:chOff x="4334933" y="1169931"/>
            <a:chExt cx="4814835" cy="4993802"/>
          </a:xfrm>
        </p:grpSpPr>
        <p:cxnSp>
          <p:nvCxnSpPr>
            <p:cNvPr id="17" name="Straight Connector 16"/>
            <p:cNvCxnSpPr/>
            <p:nvPr/>
          </p:nvCxnSpPr>
          <p:spPr>
            <a:xfrm flipH="1">
              <a:off x="6009259" y="1169931"/>
              <a:ext cx="3134741" cy="3134741"/>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4334933" y="1348898"/>
              <a:ext cx="4814835" cy="481483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5225595" y="1469269"/>
              <a:ext cx="3912054" cy="3912054"/>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2" name="Straight Connector 21"/>
            <p:cNvCxnSpPr/>
            <p:nvPr/>
          </p:nvCxnSpPr>
          <p:spPr>
            <a:xfrm flipH="1">
              <a:off x="5304588" y="1307856"/>
              <a:ext cx="3839412" cy="3839412"/>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5707078" y="1770196"/>
              <a:ext cx="3430571" cy="3430570"/>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1"/>
          <p:cNvSpPr>
            <a:spLocks noGrp="1"/>
          </p:cNvSpPr>
          <p:nvPr>
            <p:ph type="ctrTitle"/>
          </p:nvPr>
        </p:nvSpPr>
        <p:spPr>
          <a:xfrm>
            <a:off x="533400" y="533400"/>
            <a:ext cx="6154713" cy="3124201"/>
          </a:xfrm>
        </p:spPr>
        <p:txBody>
          <a:bodyPr anchor="b">
            <a:normAutofit/>
          </a:bodyPr>
          <a:lstStyle>
            <a:lvl1pPr algn="l">
              <a:defRPr sz="4400">
                <a:effectLst/>
              </a:defRPr>
            </a:lvl1pPr>
          </a:lstStyle>
          <a:p>
            <a:r>
              <a:rPr lang="zh-TW" altLang="en-US"/>
              <a:t>按一下以編輯母片標題樣式</a:t>
            </a:r>
            <a:endParaRPr lang="en-US" dirty="0"/>
          </a:p>
        </p:txBody>
      </p:sp>
      <p:sp>
        <p:nvSpPr>
          <p:cNvPr id="3" name="Subtitle 2"/>
          <p:cNvSpPr>
            <a:spLocks noGrp="1"/>
          </p:cNvSpPr>
          <p:nvPr>
            <p:ph type="subTitle" idx="1"/>
          </p:nvPr>
        </p:nvSpPr>
        <p:spPr>
          <a:xfrm>
            <a:off x="533400" y="3843868"/>
            <a:ext cx="4954250" cy="1913466"/>
          </a:xfrm>
        </p:spPr>
        <p:txBody>
          <a:bodyPr anchor="t">
            <a:normAutofit/>
          </a:bodyPr>
          <a:lstStyle>
            <a:lvl1pPr marL="0" indent="0" algn="l">
              <a:buNone/>
              <a:defRPr sz="20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zh-TW" altLang="en-US"/>
              <a:t>按一下以編輯母片子標題樣式</a:t>
            </a:r>
            <a:endParaRPr lang="en-US" dirty="0"/>
          </a:p>
        </p:txBody>
      </p:sp>
      <p:sp>
        <p:nvSpPr>
          <p:cNvPr id="4" name="Date Placeholder 3"/>
          <p:cNvSpPr>
            <a:spLocks noGrp="1"/>
          </p:cNvSpPr>
          <p:nvPr>
            <p:ph type="dt" sz="half" idx="10"/>
          </p:nvPr>
        </p:nvSpPr>
        <p:spPr/>
        <p:txBody>
          <a:bodyPr/>
          <a:lstStyle/>
          <a:p>
            <a:fld id="{5BCAD085-E8A6-8845-BD4E-CB4CCA059FC4}" type="datetimeFigureOut">
              <a:rPr lang="en-US" smtClean="0"/>
              <a:t>2/24/2026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4170913136"/>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標題及內容">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lstStyle/>
          <a:p>
            <a:r>
              <a:rPr lang="zh-TW" altLang="en-US"/>
              <a:t>按一下以編輯母片標題樣式</a:t>
            </a:r>
            <a:endParaRPr lang="en-US" dirty="0"/>
          </a:p>
        </p:txBody>
      </p:sp>
      <p:sp>
        <p:nvSpPr>
          <p:cNvPr id="3" name="Content Placeholder 2"/>
          <p:cNvSpPr>
            <a:spLocks noGrp="1"/>
          </p:cNvSpPr>
          <p:nvPr>
            <p:ph idx="1"/>
          </p:nvPr>
        </p:nvSpPr>
        <p:spPr>
          <a:xfrm>
            <a:off x="533400" y="533400"/>
            <a:ext cx="6554867" cy="3767670"/>
          </a:xfrm>
        </p:spPr>
        <p:txBody>
          <a:bodyPr anchor="ct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10"/>
          </p:nvPr>
        </p:nvSpPr>
        <p:spPr/>
        <p:txBody>
          <a:bodyPr/>
          <a:lstStyle/>
          <a:p>
            <a:fld id="{5BCAD085-E8A6-8845-BD4E-CB4CCA059FC4}" type="datetimeFigureOut">
              <a:rPr lang="en-US" smtClean="0"/>
              <a:t>2/24/2026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547556717"/>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533400" y="1981199"/>
            <a:ext cx="6402468" cy="2319867"/>
          </a:xfrm>
        </p:spPr>
        <p:txBody>
          <a:bodyPr anchor="b">
            <a:normAutofit/>
          </a:bodyPr>
          <a:lstStyle>
            <a:lvl1pPr algn="l">
              <a:defRPr sz="3200" b="0" cap="all"/>
            </a:lvl1pPr>
          </a:lstStyle>
          <a:p>
            <a:r>
              <a:rPr lang="zh-TW" altLang="en-US"/>
              <a:t>按一下以編輯母片標題樣式</a:t>
            </a:r>
            <a:endParaRPr lang="en-US" dirty="0"/>
          </a:p>
        </p:txBody>
      </p:sp>
      <p:sp>
        <p:nvSpPr>
          <p:cNvPr id="3" name="Text Placeholder 2"/>
          <p:cNvSpPr>
            <a:spLocks noGrp="1"/>
          </p:cNvSpPr>
          <p:nvPr>
            <p:ph type="body" idx="1"/>
          </p:nvPr>
        </p:nvSpPr>
        <p:spPr>
          <a:xfrm>
            <a:off x="533400" y="4487333"/>
            <a:ext cx="6402467" cy="15324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a:t>編輯母片文字樣式</a:t>
            </a:r>
          </a:p>
        </p:txBody>
      </p:sp>
      <p:sp>
        <p:nvSpPr>
          <p:cNvPr id="4" name="Date Placeholder 3"/>
          <p:cNvSpPr>
            <a:spLocks noGrp="1"/>
          </p:cNvSpPr>
          <p:nvPr>
            <p:ph type="dt" sz="half" idx="10"/>
          </p:nvPr>
        </p:nvSpPr>
        <p:spPr/>
        <p:txBody>
          <a:bodyPr/>
          <a:lstStyle/>
          <a:p>
            <a:fld id="{5BCAD085-E8A6-8845-BD4E-CB4CCA059FC4}" type="datetimeFigureOut">
              <a:rPr lang="en-US" smtClean="0"/>
              <a:t>2/24/2026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403659305"/>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兩個內容">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normAutofit/>
          </a:bodyPr>
          <a:lstStyle>
            <a:lvl1pPr>
              <a:defRPr sz="3200"/>
            </a:lvl1pPr>
          </a:lstStyle>
          <a:p>
            <a:r>
              <a:rPr lang="zh-TW" altLang="en-US"/>
              <a:t>按一下以編輯母片標題樣式</a:t>
            </a:r>
            <a:endParaRPr lang="en-US" dirty="0"/>
          </a:p>
        </p:txBody>
      </p:sp>
      <p:sp>
        <p:nvSpPr>
          <p:cNvPr id="11" name="Content Placeholder 3"/>
          <p:cNvSpPr>
            <a:spLocks noGrp="1"/>
          </p:cNvSpPr>
          <p:nvPr>
            <p:ph sz="half" idx="13"/>
          </p:nvPr>
        </p:nvSpPr>
        <p:spPr>
          <a:xfrm>
            <a:off x="533400" y="533400"/>
            <a:ext cx="3949967" cy="3767667"/>
          </a:xfrm>
        </p:spPr>
        <p:txBody>
          <a:bodyPr anchor="ctr">
            <a:normAutofit/>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12" name="Content Placeholder 5"/>
          <p:cNvSpPr>
            <a:spLocks noGrp="1"/>
          </p:cNvSpPr>
          <p:nvPr>
            <p:ph sz="quarter" idx="4"/>
          </p:nvPr>
        </p:nvSpPr>
        <p:spPr>
          <a:xfrm>
            <a:off x="4662362" y="533400"/>
            <a:ext cx="3948238" cy="3759200"/>
          </a:xfrm>
        </p:spPr>
        <p:txBody>
          <a:bodyPr anchor="ctr">
            <a:normAutofit/>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5" name="Date Placeholder 4"/>
          <p:cNvSpPr>
            <a:spLocks noGrp="1"/>
          </p:cNvSpPr>
          <p:nvPr>
            <p:ph type="dt" sz="half" idx="10"/>
          </p:nvPr>
        </p:nvSpPr>
        <p:spPr/>
        <p:txBody>
          <a:bodyPr/>
          <a:lstStyle/>
          <a:p>
            <a:fld id="{5BCAD085-E8A6-8845-BD4E-CB4CCA059FC4}" type="datetimeFigureOut">
              <a:rPr lang="en-US" smtClean="0"/>
              <a:t>2/24/2026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46391920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normAutofit/>
          </a:bodyPr>
          <a:lstStyle>
            <a:lvl1pPr>
              <a:defRPr sz="3200"/>
            </a:lvl1pPr>
          </a:lstStyle>
          <a:p>
            <a:r>
              <a:rPr lang="zh-TW" altLang="en-US"/>
              <a:t>按一下以編輯母片標題樣式</a:t>
            </a:r>
            <a:endParaRPr lang="en-US" dirty="0"/>
          </a:p>
        </p:txBody>
      </p:sp>
      <p:sp>
        <p:nvSpPr>
          <p:cNvPr id="3" name="Text Placeholder 2"/>
          <p:cNvSpPr>
            <a:spLocks noGrp="1"/>
          </p:cNvSpPr>
          <p:nvPr>
            <p:ph type="body" idx="1"/>
          </p:nvPr>
        </p:nvSpPr>
        <p:spPr>
          <a:xfrm>
            <a:off x="762001" y="533400"/>
            <a:ext cx="3716866" cy="609600"/>
          </a:xfrm>
        </p:spPr>
        <p:txBody>
          <a:bodyPr anchor="b">
            <a:noAutofit/>
          </a:bodyPr>
          <a:lstStyle>
            <a:lvl1pPr marL="0" indent="0">
              <a:buNone/>
              <a:defRPr sz="2400" b="0" cap="all">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編輯母片文字樣式</a:t>
            </a:r>
          </a:p>
        </p:txBody>
      </p:sp>
      <p:sp>
        <p:nvSpPr>
          <p:cNvPr id="4" name="Content Placeholder 3"/>
          <p:cNvSpPr>
            <a:spLocks noGrp="1"/>
          </p:cNvSpPr>
          <p:nvPr>
            <p:ph sz="half" idx="2"/>
          </p:nvPr>
        </p:nvSpPr>
        <p:spPr>
          <a:xfrm>
            <a:off x="533399" y="1143000"/>
            <a:ext cx="3945467" cy="3158067"/>
          </a:xfrm>
        </p:spPr>
        <p:txBody>
          <a:bodyPr anchor="t">
            <a:normAutofit/>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5" name="Text Placeholder 4"/>
          <p:cNvSpPr>
            <a:spLocks noGrp="1"/>
          </p:cNvSpPr>
          <p:nvPr>
            <p:ph type="body" sz="quarter" idx="3"/>
          </p:nvPr>
        </p:nvSpPr>
        <p:spPr>
          <a:xfrm>
            <a:off x="4855016" y="566738"/>
            <a:ext cx="3764051" cy="576262"/>
          </a:xfrm>
        </p:spPr>
        <p:txBody>
          <a:bodyPr anchor="b">
            <a:noAutofit/>
          </a:bodyPr>
          <a:lstStyle>
            <a:lvl1pPr marL="0" indent="0">
              <a:buNone/>
              <a:defRPr sz="2400" b="0" cap="all">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TW" altLang="en-US"/>
              <a:t>編輯母片文字樣式</a:t>
            </a:r>
          </a:p>
        </p:txBody>
      </p:sp>
      <p:sp>
        <p:nvSpPr>
          <p:cNvPr id="6" name="Content Placeholder 5"/>
          <p:cNvSpPr>
            <a:spLocks noGrp="1"/>
          </p:cNvSpPr>
          <p:nvPr>
            <p:ph sz="quarter" idx="4"/>
          </p:nvPr>
        </p:nvSpPr>
        <p:spPr>
          <a:xfrm>
            <a:off x="4662362" y="1143000"/>
            <a:ext cx="3956705" cy="3149600"/>
          </a:xfrm>
        </p:spPr>
        <p:txBody>
          <a:bodyPr anchor="t">
            <a:normAutofit/>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7" name="Date Placeholder 6"/>
          <p:cNvSpPr>
            <a:spLocks noGrp="1"/>
          </p:cNvSpPr>
          <p:nvPr>
            <p:ph type="dt" sz="half" idx="10"/>
          </p:nvPr>
        </p:nvSpPr>
        <p:spPr/>
        <p:txBody>
          <a:bodyPr/>
          <a:lstStyle/>
          <a:p>
            <a:fld id="{5BCAD085-E8A6-8845-BD4E-CB4CCA059FC4}" type="datetimeFigureOut">
              <a:rPr lang="en-US" smtClean="0"/>
              <a:t>2/24/2026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41119948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normAutofit/>
          </a:bodyPr>
          <a:lstStyle>
            <a:lvl1pPr>
              <a:defRPr sz="3200"/>
            </a:lvl1pPr>
          </a:lstStyle>
          <a:p>
            <a:r>
              <a:rPr lang="zh-TW" altLang="en-US"/>
              <a:t>按一下以編輯母片標題樣式</a:t>
            </a:r>
            <a:endParaRPr lang="en-US" dirty="0"/>
          </a:p>
        </p:txBody>
      </p:sp>
      <p:sp>
        <p:nvSpPr>
          <p:cNvPr id="3" name="Date Placeholder 2"/>
          <p:cNvSpPr>
            <a:spLocks noGrp="1"/>
          </p:cNvSpPr>
          <p:nvPr>
            <p:ph type="dt" sz="half" idx="10"/>
          </p:nvPr>
        </p:nvSpPr>
        <p:spPr/>
        <p:txBody>
          <a:bodyPr/>
          <a:lstStyle/>
          <a:p>
            <a:fld id="{5BCAD085-E8A6-8845-BD4E-CB4CCA059FC4}" type="datetimeFigureOut">
              <a:rPr lang="en-US" smtClean="0"/>
              <a:t>2/24/2026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54586813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2/24/2026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61556057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5418667" y="533400"/>
            <a:ext cx="3200400" cy="1524000"/>
          </a:xfrm>
        </p:spPr>
        <p:txBody>
          <a:bodyPr anchor="b">
            <a:normAutofit/>
          </a:bodyPr>
          <a:lstStyle>
            <a:lvl1pPr algn="l">
              <a:defRPr sz="2000" b="0"/>
            </a:lvl1pPr>
          </a:lstStyle>
          <a:p>
            <a:r>
              <a:rPr lang="zh-TW" altLang="en-US"/>
              <a:t>按一下以編輯母片標題樣式</a:t>
            </a:r>
            <a:endParaRPr lang="en-US" dirty="0"/>
          </a:p>
        </p:txBody>
      </p:sp>
      <p:sp>
        <p:nvSpPr>
          <p:cNvPr id="3" name="Content Placeholder 2"/>
          <p:cNvSpPr>
            <a:spLocks noGrp="1"/>
          </p:cNvSpPr>
          <p:nvPr>
            <p:ph idx="1"/>
          </p:nvPr>
        </p:nvSpPr>
        <p:spPr>
          <a:xfrm>
            <a:off x="533399" y="533400"/>
            <a:ext cx="4438755" cy="5486400"/>
          </a:xfrm>
        </p:spPr>
        <p:txBody>
          <a:bodyPr anchor="ctr">
            <a:normAutofit/>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Text Placeholder 3"/>
          <p:cNvSpPr>
            <a:spLocks noGrp="1"/>
          </p:cNvSpPr>
          <p:nvPr>
            <p:ph type="body" sz="half" idx="2"/>
          </p:nvPr>
        </p:nvSpPr>
        <p:spPr>
          <a:xfrm>
            <a:off x="5418667" y="2209802"/>
            <a:ext cx="32004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編輯母片文字樣式</a:t>
            </a:r>
          </a:p>
        </p:txBody>
      </p:sp>
      <p:sp>
        <p:nvSpPr>
          <p:cNvPr id="5" name="Date Placeholder 4"/>
          <p:cNvSpPr>
            <a:spLocks noGrp="1"/>
          </p:cNvSpPr>
          <p:nvPr>
            <p:ph type="dt" sz="half" idx="10"/>
          </p:nvPr>
        </p:nvSpPr>
        <p:spPr/>
        <p:txBody>
          <a:bodyPr/>
          <a:lstStyle/>
          <a:p>
            <a:fld id="{5BCAD085-E8A6-8845-BD4E-CB4CCA059FC4}" type="datetimeFigureOut">
              <a:rPr lang="en-US" smtClean="0"/>
              <a:t>2/24/2026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8092747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4495800" y="1447800"/>
            <a:ext cx="3563258" cy="1143000"/>
          </a:xfrm>
        </p:spPr>
        <p:txBody>
          <a:bodyPr anchor="b">
            <a:normAutofit/>
          </a:bodyPr>
          <a:lstStyle>
            <a:lvl1pPr algn="l">
              <a:defRPr sz="2400" b="0"/>
            </a:lvl1pPr>
          </a:lstStyle>
          <a:p>
            <a:r>
              <a:rPr lang="zh-TW" altLang="en-US"/>
              <a:t>按一下以編輯母片標題樣式</a:t>
            </a:r>
            <a:endParaRPr lang="en-US" dirty="0"/>
          </a:p>
        </p:txBody>
      </p:sp>
      <p:sp>
        <p:nvSpPr>
          <p:cNvPr id="17" name="Picture Placeholder 2"/>
          <p:cNvSpPr>
            <a:spLocks noGrp="1" noChangeAspect="1"/>
          </p:cNvSpPr>
          <p:nvPr>
            <p:ph type="pic" idx="13"/>
          </p:nvPr>
        </p:nvSpPr>
        <p:spPr>
          <a:xfrm>
            <a:off x="762000" y="914400"/>
            <a:ext cx="3280974" cy="48006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zh-TW" altLang="en-US"/>
              <a:t>按一下圖示以新增圖片</a:t>
            </a:r>
            <a:endParaRPr lang="en-US" dirty="0"/>
          </a:p>
        </p:txBody>
      </p:sp>
      <p:sp>
        <p:nvSpPr>
          <p:cNvPr id="4" name="Text Placeholder 3"/>
          <p:cNvSpPr>
            <a:spLocks noGrp="1"/>
          </p:cNvSpPr>
          <p:nvPr>
            <p:ph type="body" sz="half" idx="2"/>
          </p:nvPr>
        </p:nvSpPr>
        <p:spPr>
          <a:xfrm>
            <a:off x="4496027" y="2743200"/>
            <a:ext cx="3564223" cy="2082800"/>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TW" altLang="en-US"/>
              <a:t>編輯母片文字樣式</a:t>
            </a:r>
          </a:p>
        </p:txBody>
      </p:sp>
      <p:sp>
        <p:nvSpPr>
          <p:cNvPr id="5" name="Date Placeholder 4"/>
          <p:cNvSpPr>
            <a:spLocks noGrp="1"/>
          </p:cNvSpPr>
          <p:nvPr>
            <p:ph type="dt" sz="half" idx="10"/>
          </p:nvPr>
        </p:nvSpPr>
        <p:spPr/>
        <p:txBody>
          <a:bodyPr/>
          <a:lstStyle/>
          <a:p>
            <a:fld id="{5BCAD085-E8A6-8845-BD4E-CB4CCA059FC4}" type="datetimeFigureOut">
              <a:rPr lang="en-US" smtClean="0"/>
              <a:t>2/24/2026</a:t>
            </a:fld>
            <a:endParaRPr lang="en-US"/>
          </a:p>
        </p:txBody>
      </p:sp>
      <p:sp>
        <p:nvSpPr>
          <p:cNvPr id="6" name="Footer Placeholder 5"/>
          <p:cNvSpPr>
            <a:spLocks noGrp="1"/>
          </p:cNvSpPr>
          <p:nvPr>
            <p:ph type="ftr" sz="quarter" idx="11"/>
          </p:nvPr>
        </p:nvSpPr>
        <p:spPr>
          <a:xfrm>
            <a:off x="533400" y="6172200"/>
            <a:ext cx="5811724" cy="365125"/>
          </a:xfrm>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86950615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p:cSld name="全景圖片 (含標題)">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lstStyle/>
          <a:p>
            <a:r>
              <a:rPr lang="zh-TW" altLang="en-US"/>
              <a:t>按一下以編輯母片標題樣式</a:t>
            </a:r>
            <a:endParaRPr lang="en-US" dirty="0"/>
          </a:p>
        </p:txBody>
      </p:sp>
      <p:sp>
        <p:nvSpPr>
          <p:cNvPr id="6" name="Picture Placeholder 2"/>
          <p:cNvSpPr>
            <a:spLocks noGrp="1" noChangeAspect="1"/>
          </p:cNvSpPr>
          <p:nvPr>
            <p:ph type="pic" idx="13"/>
          </p:nvPr>
        </p:nvSpPr>
        <p:spPr>
          <a:xfrm>
            <a:off x="533400" y="533400"/>
            <a:ext cx="8077200"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zh-TW" altLang="en-US"/>
              <a:t>按一下圖示以新增圖片</a:t>
            </a:r>
            <a:endParaRPr lang="en-US" dirty="0"/>
          </a:p>
        </p:txBody>
      </p:sp>
      <p:sp>
        <p:nvSpPr>
          <p:cNvPr id="9" name="Text Placeholder 9"/>
          <p:cNvSpPr>
            <a:spLocks noGrp="1"/>
          </p:cNvSpPr>
          <p:nvPr>
            <p:ph type="body" sz="quarter" idx="14"/>
          </p:nvPr>
        </p:nvSpPr>
        <p:spPr>
          <a:xfrm>
            <a:off x="762002" y="3843867"/>
            <a:ext cx="7281332"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zh-TW" altLang="en-US"/>
              <a:t>編輯母片文字樣式</a:t>
            </a:r>
          </a:p>
        </p:txBody>
      </p:sp>
      <p:sp>
        <p:nvSpPr>
          <p:cNvPr id="3" name="Date Placeholder 2"/>
          <p:cNvSpPr>
            <a:spLocks noGrp="1"/>
          </p:cNvSpPr>
          <p:nvPr>
            <p:ph type="dt" sz="half" idx="10"/>
          </p:nvPr>
        </p:nvSpPr>
        <p:spPr/>
        <p:txBody>
          <a:bodyPr/>
          <a:lstStyle/>
          <a:p>
            <a:fld id="{5BCAD085-E8A6-8845-BD4E-CB4CCA059FC4}" type="datetimeFigureOut">
              <a:rPr lang="en-US" smtClean="0"/>
              <a:t>2/24/2026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52806335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p:cSld name="標題與說明文字">
    <p:spTree>
      <p:nvGrpSpPr>
        <p:cNvPr id="1" name=""/>
        <p:cNvGrpSpPr/>
        <p:nvPr/>
      </p:nvGrpSpPr>
      <p:grpSpPr>
        <a:xfrm>
          <a:off x="0" y="0"/>
          <a:ext cx="0" cy="0"/>
          <a:chOff x="0" y="0"/>
          <a:chExt cx="0" cy="0"/>
        </a:xfrm>
      </p:grpSpPr>
      <p:sp>
        <p:nvSpPr>
          <p:cNvPr id="2" name="Title 1"/>
          <p:cNvSpPr>
            <a:spLocks noGrp="1"/>
          </p:cNvSpPr>
          <p:nvPr>
            <p:ph type="title"/>
          </p:nvPr>
        </p:nvSpPr>
        <p:spPr>
          <a:xfrm>
            <a:off x="533400" y="533400"/>
            <a:ext cx="8077200" cy="2895600"/>
          </a:xfrm>
        </p:spPr>
        <p:txBody>
          <a:bodyPr anchor="ctr">
            <a:normAutofit/>
          </a:bodyPr>
          <a:lstStyle>
            <a:lvl1pPr algn="l">
              <a:defRPr sz="2800" b="0" cap="all"/>
            </a:lvl1pPr>
          </a:lstStyle>
          <a:p>
            <a:r>
              <a:rPr lang="zh-TW" altLang="en-US"/>
              <a:t>按一下以編輯母片標題樣式</a:t>
            </a:r>
            <a:endParaRPr lang="en-US" dirty="0"/>
          </a:p>
        </p:txBody>
      </p:sp>
      <p:sp>
        <p:nvSpPr>
          <p:cNvPr id="3" name="Text Placeholder 2"/>
          <p:cNvSpPr>
            <a:spLocks noGrp="1"/>
          </p:cNvSpPr>
          <p:nvPr>
            <p:ph type="body" idx="1"/>
          </p:nvPr>
        </p:nvSpPr>
        <p:spPr>
          <a:xfrm>
            <a:off x="533400" y="4114800"/>
            <a:ext cx="6383552" cy="1905000"/>
          </a:xfrm>
        </p:spPr>
        <p:txBody>
          <a:bodyPr anchor="ctr">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a:t>編輯母片文字樣式</a:t>
            </a:r>
          </a:p>
        </p:txBody>
      </p:sp>
      <p:sp>
        <p:nvSpPr>
          <p:cNvPr id="4" name="Date Placeholder 3"/>
          <p:cNvSpPr>
            <a:spLocks noGrp="1"/>
          </p:cNvSpPr>
          <p:nvPr>
            <p:ph type="dt" sz="half" idx="10"/>
          </p:nvPr>
        </p:nvSpPr>
        <p:spPr/>
        <p:txBody>
          <a:bodyPr/>
          <a:lstStyle/>
          <a:p>
            <a:fld id="{5BCAD085-E8A6-8845-BD4E-CB4CCA059FC4}" type="datetimeFigureOut">
              <a:rPr lang="en-US" smtClean="0"/>
              <a:t>2/24/2026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82437883"/>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p:cSld name="引述 (含標題)">
    <p:spTree>
      <p:nvGrpSpPr>
        <p:cNvPr id="1" name=""/>
        <p:cNvGrpSpPr/>
        <p:nvPr/>
      </p:nvGrpSpPr>
      <p:grpSpPr>
        <a:xfrm>
          <a:off x="0" y="0"/>
          <a:ext cx="0" cy="0"/>
          <a:chOff x="0" y="0"/>
          <a:chExt cx="0" cy="0"/>
        </a:xfrm>
      </p:grpSpPr>
      <p:sp>
        <p:nvSpPr>
          <p:cNvPr id="2" name="Title 1"/>
          <p:cNvSpPr>
            <a:spLocks noGrp="1"/>
          </p:cNvSpPr>
          <p:nvPr>
            <p:ph type="title"/>
          </p:nvPr>
        </p:nvSpPr>
        <p:spPr>
          <a:xfrm>
            <a:off x="856283" y="533400"/>
            <a:ext cx="6859787" cy="2895600"/>
          </a:xfrm>
        </p:spPr>
        <p:txBody>
          <a:bodyPr anchor="ctr">
            <a:normAutofit/>
          </a:bodyPr>
          <a:lstStyle>
            <a:lvl1pPr algn="l">
              <a:defRPr sz="2800" b="0" cap="all">
                <a:solidFill>
                  <a:schemeClr val="tx1"/>
                </a:solidFill>
              </a:defRPr>
            </a:lvl1pPr>
          </a:lstStyle>
          <a:p>
            <a:r>
              <a:rPr lang="zh-TW" altLang="en-US"/>
              <a:t>按一下以編輯母片標題樣式</a:t>
            </a:r>
            <a:endParaRPr lang="en-US" dirty="0"/>
          </a:p>
        </p:txBody>
      </p:sp>
      <p:sp>
        <p:nvSpPr>
          <p:cNvPr id="10" name="Text Placeholder 9"/>
          <p:cNvSpPr>
            <a:spLocks noGrp="1"/>
          </p:cNvSpPr>
          <p:nvPr>
            <p:ph type="body" sz="quarter" idx="13"/>
          </p:nvPr>
        </p:nvSpPr>
        <p:spPr>
          <a:xfrm>
            <a:off x="1066800" y="3429000"/>
            <a:ext cx="6402467" cy="4826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zh-TW" altLang="en-US"/>
              <a:t>編輯母片文字樣式</a:t>
            </a:r>
          </a:p>
        </p:txBody>
      </p:sp>
      <p:sp>
        <p:nvSpPr>
          <p:cNvPr id="3" name="Text Placeholder 2"/>
          <p:cNvSpPr>
            <a:spLocks noGrp="1"/>
          </p:cNvSpPr>
          <p:nvPr>
            <p:ph type="body" idx="1"/>
          </p:nvPr>
        </p:nvSpPr>
        <p:spPr>
          <a:xfrm>
            <a:off x="533400" y="4301070"/>
            <a:ext cx="6382361" cy="171873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a:t>編輯母片文字樣式</a:t>
            </a:r>
          </a:p>
        </p:txBody>
      </p:sp>
      <p:sp>
        <p:nvSpPr>
          <p:cNvPr id="4" name="Date Placeholder 3"/>
          <p:cNvSpPr>
            <a:spLocks noGrp="1"/>
          </p:cNvSpPr>
          <p:nvPr>
            <p:ph type="dt" sz="half" idx="10"/>
          </p:nvPr>
        </p:nvSpPr>
        <p:spPr/>
        <p:txBody>
          <a:bodyPr/>
          <a:lstStyle/>
          <a:p>
            <a:fld id="{5BCAD085-E8A6-8845-BD4E-CB4CCA059FC4}" type="datetimeFigureOut">
              <a:rPr lang="en-US" smtClean="0"/>
              <a:t>2/24/2026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
        <p:nvSpPr>
          <p:cNvPr id="14" name="TextBox 13"/>
          <p:cNvSpPr txBox="1"/>
          <p:nvPr/>
        </p:nvSpPr>
        <p:spPr>
          <a:xfrm>
            <a:off x="228600" y="710624"/>
            <a:ext cx="457319"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7696200" y="2768601"/>
            <a:ext cx="457319"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371591080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p:cSld name="名片">
    <p:spTree>
      <p:nvGrpSpPr>
        <p:cNvPr id="1" name=""/>
        <p:cNvGrpSpPr/>
        <p:nvPr/>
      </p:nvGrpSpPr>
      <p:grpSpPr>
        <a:xfrm>
          <a:off x="0" y="0"/>
          <a:ext cx="0" cy="0"/>
          <a:chOff x="0" y="0"/>
          <a:chExt cx="0" cy="0"/>
        </a:xfrm>
      </p:grpSpPr>
      <p:sp>
        <p:nvSpPr>
          <p:cNvPr id="2" name="Title 1"/>
          <p:cNvSpPr>
            <a:spLocks noGrp="1"/>
          </p:cNvSpPr>
          <p:nvPr>
            <p:ph type="title"/>
          </p:nvPr>
        </p:nvSpPr>
        <p:spPr>
          <a:xfrm>
            <a:off x="533400" y="3429000"/>
            <a:ext cx="6382361" cy="1697400"/>
          </a:xfrm>
        </p:spPr>
        <p:txBody>
          <a:bodyPr anchor="b">
            <a:normAutofit/>
          </a:bodyPr>
          <a:lstStyle>
            <a:lvl1pPr algn="l">
              <a:defRPr sz="2800" b="0" cap="all"/>
            </a:lvl1pPr>
          </a:lstStyle>
          <a:p>
            <a:r>
              <a:rPr lang="zh-TW" altLang="en-US"/>
              <a:t>按一下以編輯母片標題樣式</a:t>
            </a:r>
            <a:endParaRPr lang="en-US" dirty="0"/>
          </a:p>
        </p:txBody>
      </p:sp>
      <p:sp>
        <p:nvSpPr>
          <p:cNvPr id="3" name="Text Placeholder 2"/>
          <p:cNvSpPr>
            <a:spLocks noGrp="1"/>
          </p:cNvSpPr>
          <p:nvPr>
            <p:ph type="body" idx="1"/>
          </p:nvPr>
        </p:nvSpPr>
        <p:spPr>
          <a:xfrm>
            <a:off x="533400" y="5132980"/>
            <a:ext cx="6383552" cy="886819"/>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a:t>編輯母片文字樣式</a:t>
            </a:r>
          </a:p>
        </p:txBody>
      </p:sp>
      <p:sp>
        <p:nvSpPr>
          <p:cNvPr id="4" name="Date Placeholder 3"/>
          <p:cNvSpPr>
            <a:spLocks noGrp="1"/>
          </p:cNvSpPr>
          <p:nvPr>
            <p:ph type="dt" sz="half" idx="10"/>
          </p:nvPr>
        </p:nvSpPr>
        <p:spPr/>
        <p:txBody>
          <a:bodyPr/>
          <a:lstStyle/>
          <a:p>
            <a:fld id="{5BCAD085-E8A6-8845-BD4E-CB4CCA059FC4}" type="datetimeFigureOut">
              <a:rPr lang="en-US" smtClean="0"/>
              <a:t>2/24/2026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33271286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p:cSld name="引述名片">
    <p:spTree>
      <p:nvGrpSpPr>
        <p:cNvPr id="1" name=""/>
        <p:cNvGrpSpPr/>
        <p:nvPr/>
      </p:nvGrpSpPr>
      <p:grpSpPr>
        <a:xfrm>
          <a:off x="0" y="0"/>
          <a:ext cx="0" cy="0"/>
          <a:chOff x="0" y="0"/>
          <a:chExt cx="0" cy="0"/>
        </a:xfrm>
      </p:grpSpPr>
      <p:sp>
        <p:nvSpPr>
          <p:cNvPr id="2" name="Title 1"/>
          <p:cNvSpPr>
            <a:spLocks noGrp="1"/>
          </p:cNvSpPr>
          <p:nvPr>
            <p:ph type="title"/>
          </p:nvPr>
        </p:nvSpPr>
        <p:spPr>
          <a:xfrm>
            <a:off x="856284" y="533400"/>
            <a:ext cx="6859786" cy="2895600"/>
          </a:xfrm>
        </p:spPr>
        <p:txBody>
          <a:bodyPr anchor="ctr">
            <a:normAutofit/>
          </a:bodyPr>
          <a:lstStyle>
            <a:lvl1pPr algn="l">
              <a:defRPr sz="2800" b="0" cap="all">
                <a:solidFill>
                  <a:schemeClr val="tx1"/>
                </a:solidFill>
              </a:defRPr>
            </a:lvl1pPr>
          </a:lstStyle>
          <a:p>
            <a:r>
              <a:rPr lang="zh-TW" altLang="en-US"/>
              <a:t>按一下以編輯母片標題樣式</a:t>
            </a:r>
            <a:endParaRPr lang="en-US" dirty="0"/>
          </a:p>
        </p:txBody>
      </p:sp>
      <p:sp>
        <p:nvSpPr>
          <p:cNvPr id="10" name="Text Placeholder 9"/>
          <p:cNvSpPr>
            <a:spLocks noGrp="1"/>
          </p:cNvSpPr>
          <p:nvPr>
            <p:ph type="body" sz="quarter" idx="13"/>
          </p:nvPr>
        </p:nvSpPr>
        <p:spPr>
          <a:xfrm>
            <a:off x="533400" y="3886200"/>
            <a:ext cx="6382361" cy="1049866"/>
          </a:xfrm>
        </p:spPr>
        <p:txBody>
          <a:bodyPr vert="horz" lIns="91440" tIns="45720" rIns="91440" bIns="45720" rtlCol="0" anchor="b">
            <a:normAutofit/>
          </a:bodyPr>
          <a:lstStyle>
            <a:lvl1pPr>
              <a:buNone/>
              <a:defRPr lang="en-US" sz="2000" b="0" cap="all" dirty="0">
                <a:ln w="3175" cmpd="sng">
                  <a:noFill/>
                </a:ln>
                <a:solidFill>
                  <a:schemeClr val="tx1"/>
                </a:solidFill>
                <a:effectLst/>
              </a:defRPr>
            </a:lvl1pPr>
          </a:lstStyle>
          <a:p>
            <a:pPr marL="0" lvl="0">
              <a:spcBef>
                <a:spcPct val="0"/>
              </a:spcBef>
              <a:buNone/>
            </a:pPr>
            <a:r>
              <a:rPr lang="zh-TW" altLang="en-US"/>
              <a:t>編輯母片文字樣式</a:t>
            </a:r>
          </a:p>
        </p:txBody>
      </p:sp>
      <p:sp>
        <p:nvSpPr>
          <p:cNvPr id="3" name="Text Placeholder 2"/>
          <p:cNvSpPr>
            <a:spLocks noGrp="1"/>
          </p:cNvSpPr>
          <p:nvPr>
            <p:ph type="body" idx="1"/>
          </p:nvPr>
        </p:nvSpPr>
        <p:spPr>
          <a:xfrm>
            <a:off x="533400" y="4953000"/>
            <a:ext cx="6382360" cy="10668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a:t>編輯母片文字樣式</a:t>
            </a:r>
          </a:p>
        </p:txBody>
      </p:sp>
      <p:sp>
        <p:nvSpPr>
          <p:cNvPr id="4" name="Date Placeholder 3"/>
          <p:cNvSpPr>
            <a:spLocks noGrp="1"/>
          </p:cNvSpPr>
          <p:nvPr>
            <p:ph type="dt" sz="half" idx="10"/>
          </p:nvPr>
        </p:nvSpPr>
        <p:spPr/>
        <p:txBody>
          <a:bodyPr/>
          <a:lstStyle/>
          <a:p>
            <a:fld id="{5BCAD085-E8A6-8845-BD4E-CB4CCA059FC4}" type="datetimeFigureOut">
              <a:rPr lang="en-US" smtClean="0"/>
              <a:t>2/24/2026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
        <p:nvSpPr>
          <p:cNvPr id="14" name="TextBox 13"/>
          <p:cNvSpPr txBox="1"/>
          <p:nvPr/>
        </p:nvSpPr>
        <p:spPr>
          <a:xfrm>
            <a:off x="228600" y="710624"/>
            <a:ext cx="457319"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7696200" y="2768601"/>
            <a:ext cx="457319"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4083921879"/>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p:cSld name="是非題">
    <p:spTree>
      <p:nvGrpSpPr>
        <p:cNvPr id="1" name=""/>
        <p:cNvGrpSpPr/>
        <p:nvPr/>
      </p:nvGrpSpPr>
      <p:grpSpPr>
        <a:xfrm>
          <a:off x="0" y="0"/>
          <a:ext cx="0" cy="0"/>
          <a:chOff x="0" y="0"/>
          <a:chExt cx="0" cy="0"/>
        </a:xfrm>
      </p:grpSpPr>
      <p:sp>
        <p:nvSpPr>
          <p:cNvPr id="2" name="Title 1"/>
          <p:cNvSpPr>
            <a:spLocks noGrp="1"/>
          </p:cNvSpPr>
          <p:nvPr>
            <p:ph type="title"/>
          </p:nvPr>
        </p:nvSpPr>
        <p:spPr>
          <a:xfrm>
            <a:off x="533400" y="533400"/>
            <a:ext cx="7525658" cy="2895600"/>
          </a:xfrm>
        </p:spPr>
        <p:txBody>
          <a:bodyPr vert="horz" lIns="91440" tIns="45720" rIns="91440" bIns="45720" rtlCol="0" anchor="ctr">
            <a:normAutofit/>
          </a:bodyPr>
          <a:lstStyle>
            <a:lvl1pPr>
              <a:defRPr lang="en-US" sz="2800" b="0" dirty="0"/>
            </a:lvl1pPr>
          </a:lstStyle>
          <a:p>
            <a:pPr marL="0" lvl="0"/>
            <a:r>
              <a:rPr lang="zh-TW" altLang="en-US"/>
              <a:t>按一下以編輯母片標題樣式</a:t>
            </a:r>
            <a:endParaRPr lang="en-US" dirty="0"/>
          </a:p>
        </p:txBody>
      </p:sp>
      <p:sp>
        <p:nvSpPr>
          <p:cNvPr id="10" name="Text Placeholder 9"/>
          <p:cNvSpPr>
            <a:spLocks noGrp="1"/>
          </p:cNvSpPr>
          <p:nvPr>
            <p:ph type="body" sz="quarter" idx="13"/>
          </p:nvPr>
        </p:nvSpPr>
        <p:spPr>
          <a:xfrm>
            <a:off x="533400" y="3928534"/>
            <a:ext cx="6382361" cy="838200"/>
          </a:xfrm>
        </p:spPr>
        <p:txBody>
          <a:bodyPr vert="horz" lIns="91440" tIns="45720" rIns="91440" bIns="45720" rtlCol="0" anchor="b">
            <a:normAutofit/>
          </a:bodyPr>
          <a:lstStyle>
            <a:lvl1pPr>
              <a:buNone/>
              <a:defRPr lang="en-US" sz="2000" b="0" cap="all" dirty="0">
                <a:ln w="3175" cmpd="sng">
                  <a:noFill/>
                </a:ln>
                <a:solidFill>
                  <a:schemeClr val="tx1"/>
                </a:solidFill>
                <a:effectLst/>
              </a:defRPr>
            </a:lvl1pPr>
          </a:lstStyle>
          <a:p>
            <a:pPr marL="0" lvl="0">
              <a:spcBef>
                <a:spcPct val="0"/>
              </a:spcBef>
              <a:buNone/>
            </a:pPr>
            <a:r>
              <a:rPr lang="zh-TW" altLang="en-US"/>
              <a:t>編輯母片文字樣式</a:t>
            </a:r>
          </a:p>
        </p:txBody>
      </p:sp>
      <p:sp>
        <p:nvSpPr>
          <p:cNvPr id="3" name="Text Placeholder 2"/>
          <p:cNvSpPr>
            <a:spLocks noGrp="1"/>
          </p:cNvSpPr>
          <p:nvPr>
            <p:ph type="body" idx="1"/>
          </p:nvPr>
        </p:nvSpPr>
        <p:spPr>
          <a:xfrm>
            <a:off x="533400" y="4766735"/>
            <a:ext cx="6382360" cy="1253065"/>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zh-TW" altLang="en-US"/>
              <a:t>編輯母片文字樣式</a:t>
            </a:r>
          </a:p>
        </p:txBody>
      </p:sp>
      <p:sp>
        <p:nvSpPr>
          <p:cNvPr id="4" name="Date Placeholder 3"/>
          <p:cNvSpPr>
            <a:spLocks noGrp="1"/>
          </p:cNvSpPr>
          <p:nvPr>
            <p:ph type="dt" sz="half" idx="10"/>
          </p:nvPr>
        </p:nvSpPr>
        <p:spPr/>
        <p:txBody>
          <a:bodyPr/>
          <a:lstStyle/>
          <a:p>
            <a:fld id="{5BCAD085-E8A6-8845-BD4E-CB4CCA059FC4}" type="datetimeFigureOut">
              <a:rPr lang="en-US" smtClean="0"/>
              <a:t>2/24/2026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4007612547"/>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a:xfrm>
            <a:off x="533400" y="4495800"/>
            <a:ext cx="6554867" cy="1524000"/>
          </a:xfrm>
        </p:spPr>
        <p:txBody>
          <a:bodyPr>
            <a:normAutofit/>
          </a:bodyPr>
          <a:lstStyle>
            <a:lvl1pPr algn="l">
              <a:defRPr sz="2800"/>
            </a:lvl1pPr>
          </a:lstStyle>
          <a:p>
            <a:r>
              <a:rPr lang="zh-TW" altLang="en-US"/>
              <a:t>按一下以編輯母片標題樣式</a:t>
            </a:r>
            <a:endParaRPr lang="en-US" dirty="0"/>
          </a:p>
        </p:txBody>
      </p:sp>
      <p:sp>
        <p:nvSpPr>
          <p:cNvPr id="3" name="Vertical Text Placeholder 2"/>
          <p:cNvSpPr>
            <a:spLocks noGrp="1"/>
          </p:cNvSpPr>
          <p:nvPr>
            <p:ph type="body" orient="vert" idx="1"/>
          </p:nvPr>
        </p:nvSpPr>
        <p:spPr>
          <a:xfrm>
            <a:off x="533400" y="533401"/>
            <a:ext cx="6554867" cy="3767670"/>
          </a:xfrm>
        </p:spPr>
        <p:txBody>
          <a:bodyPr vert="eaVert" anchor="t"/>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10"/>
          </p:nvPr>
        </p:nvSpPr>
        <p:spPr/>
        <p:txBody>
          <a:bodyPr/>
          <a:lstStyle/>
          <a:p>
            <a:fld id="{5BCAD085-E8A6-8845-BD4E-CB4CCA059FC4}" type="datetimeFigureOut">
              <a:rPr lang="en-US" smtClean="0"/>
              <a:t>2/24/2026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98774548"/>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66406" y="533400"/>
            <a:ext cx="2044194" cy="4419600"/>
          </a:xfrm>
        </p:spPr>
        <p:txBody>
          <a:bodyPr vert="eaVert">
            <a:normAutofit/>
          </a:bodyPr>
          <a:lstStyle>
            <a:lvl1pPr>
              <a:defRPr sz="2800"/>
            </a:lvl1pPr>
          </a:lstStyle>
          <a:p>
            <a:r>
              <a:rPr lang="zh-TW" altLang="en-US"/>
              <a:t>按一下以編輯母片標題樣式</a:t>
            </a:r>
            <a:endParaRPr lang="en-US" dirty="0"/>
          </a:p>
        </p:txBody>
      </p:sp>
      <p:sp>
        <p:nvSpPr>
          <p:cNvPr id="3" name="Vertical Text Placeholder 2"/>
          <p:cNvSpPr>
            <a:spLocks noGrp="1"/>
          </p:cNvSpPr>
          <p:nvPr>
            <p:ph type="body" orient="vert" idx="1"/>
          </p:nvPr>
        </p:nvSpPr>
        <p:spPr>
          <a:xfrm>
            <a:off x="533400" y="533400"/>
            <a:ext cx="5850012" cy="5486400"/>
          </a:xfrm>
        </p:spPr>
        <p:txBody>
          <a:bodyPr vert="eaVert" anchor="t"/>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10"/>
          </p:nvPr>
        </p:nvSpPr>
        <p:spPr/>
        <p:txBody>
          <a:bodyPr/>
          <a:lstStyle/>
          <a:p>
            <a:fld id="{5BCAD085-E8A6-8845-BD4E-CB4CCA059FC4}" type="datetimeFigureOut">
              <a:rPr lang="en-US" smtClean="0"/>
              <a:t>2/24/2026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401458911"/>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showMasterSp="0" type="title" preserve="1">
  <p:cSld name="標題投影片">
    <p:bg>
      <p:bgPr>
        <a:solidFill>
          <a:schemeClr val="accent1"/>
        </a:solidFill>
        <a:effectLst/>
      </p:bgPr>
    </p:bg>
    <p:spTree>
      <p:nvGrpSpPr>
        <p:cNvPr id="1" name=""/>
        <p:cNvGrpSpPr/>
        <p:nvPr/>
      </p:nvGrpSpPr>
      <p:grpSpPr>
        <a:xfrm>
          <a:off x="0" y="0"/>
          <a:ext cx="0" cy="0"/>
          <a:chOff x="0" y="0"/>
          <a:chExt cx="0" cy="0"/>
        </a:xfrm>
      </p:grpSpPr>
      <p:sp>
        <p:nvSpPr>
          <p:cNvPr id="11" name="Freeform 6" title="scalloped circle"/>
          <p:cNvSpPr/>
          <p:nvPr/>
        </p:nvSpPr>
        <p:spPr bwMode="auto">
          <a:xfrm>
            <a:off x="2667763" y="630937"/>
            <a:ext cx="3926681" cy="5229225"/>
          </a:xfrm>
          <a:custGeom>
            <a:avLst/>
            <a:gdLst/>
            <a:ahLst/>
            <a:cxnLst/>
            <a:rect l="0" t="0" r="r" b="b"/>
            <a:pathLst>
              <a:path w="3298" h="3294">
                <a:moveTo>
                  <a:pt x="1649" y="0"/>
                </a:moveTo>
                <a:lnTo>
                  <a:pt x="1681" y="3"/>
                </a:lnTo>
                <a:lnTo>
                  <a:pt x="1712" y="11"/>
                </a:lnTo>
                <a:lnTo>
                  <a:pt x="1742" y="23"/>
                </a:lnTo>
                <a:lnTo>
                  <a:pt x="1773" y="38"/>
                </a:lnTo>
                <a:lnTo>
                  <a:pt x="1802" y="55"/>
                </a:lnTo>
                <a:lnTo>
                  <a:pt x="1832" y="73"/>
                </a:lnTo>
                <a:lnTo>
                  <a:pt x="1862" y="89"/>
                </a:lnTo>
                <a:lnTo>
                  <a:pt x="1892" y="105"/>
                </a:lnTo>
                <a:lnTo>
                  <a:pt x="1921" y="117"/>
                </a:lnTo>
                <a:lnTo>
                  <a:pt x="1953" y="125"/>
                </a:lnTo>
                <a:lnTo>
                  <a:pt x="1984" y="129"/>
                </a:lnTo>
                <a:lnTo>
                  <a:pt x="2017" y="129"/>
                </a:lnTo>
                <a:lnTo>
                  <a:pt x="2051" y="127"/>
                </a:lnTo>
                <a:lnTo>
                  <a:pt x="2085" y="123"/>
                </a:lnTo>
                <a:lnTo>
                  <a:pt x="2119" y="118"/>
                </a:lnTo>
                <a:lnTo>
                  <a:pt x="2153" y="114"/>
                </a:lnTo>
                <a:lnTo>
                  <a:pt x="2187" y="111"/>
                </a:lnTo>
                <a:lnTo>
                  <a:pt x="2219" y="112"/>
                </a:lnTo>
                <a:lnTo>
                  <a:pt x="2250" y="116"/>
                </a:lnTo>
                <a:lnTo>
                  <a:pt x="2280" y="125"/>
                </a:lnTo>
                <a:lnTo>
                  <a:pt x="2305" y="138"/>
                </a:lnTo>
                <a:lnTo>
                  <a:pt x="2329" y="155"/>
                </a:lnTo>
                <a:lnTo>
                  <a:pt x="2350" y="175"/>
                </a:lnTo>
                <a:lnTo>
                  <a:pt x="2371" y="198"/>
                </a:lnTo>
                <a:lnTo>
                  <a:pt x="2390" y="222"/>
                </a:lnTo>
                <a:lnTo>
                  <a:pt x="2409" y="247"/>
                </a:lnTo>
                <a:lnTo>
                  <a:pt x="2428" y="272"/>
                </a:lnTo>
                <a:lnTo>
                  <a:pt x="2447" y="296"/>
                </a:lnTo>
                <a:lnTo>
                  <a:pt x="2467" y="319"/>
                </a:lnTo>
                <a:lnTo>
                  <a:pt x="2490" y="339"/>
                </a:lnTo>
                <a:lnTo>
                  <a:pt x="2512" y="357"/>
                </a:lnTo>
                <a:lnTo>
                  <a:pt x="2537" y="371"/>
                </a:lnTo>
                <a:lnTo>
                  <a:pt x="2564" y="383"/>
                </a:lnTo>
                <a:lnTo>
                  <a:pt x="2593" y="393"/>
                </a:lnTo>
                <a:lnTo>
                  <a:pt x="2623" y="402"/>
                </a:lnTo>
                <a:lnTo>
                  <a:pt x="2653" y="410"/>
                </a:lnTo>
                <a:lnTo>
                  <a:pt x="2684" y="418"/>
                </a:lnTo>
                <a:lnTo>
                  <a:pt x="2713" y="427"/>
                </a:lnTo>
                <a:lnTo>
                  <a:pt x="2742" y="437"/>
                </a:lnTo>
                <a:lnTo>
                  <a:pt x="2769" y="449"/>
                </a:lnTo>
                <a:lnTo>
                  <a:pt x="2793" y="464"/>
                </a:lnTo>
                <a:lnTo>
                  <a:pt x="2815" y="482"/>
                </a:lnTo>
                <a:lnTo>
                  <a:pt x="2833" y="504"/>
                </a:lnTo>
                <a:lnTo>
                  <a:pt x="2848" y="528"/>
                </a:lnTo>
                <a:lnTo>
                  <a:pt x="2860" y="555"/>
                </a:lnTo>
                <a:lnTo>
                  <a:pt x="2870" y="584"/>
                </a:lnTo>
                <a:lnTo>
                  <a:pt x="2879" y="613"/>
                </a:lnTo>
                <a:lnTo>
                  <a:pt x="2887" y="644"/>
                </a:lnTo>
                <a:lnTo>
                  <a:pt x="2895" y="674"/>
                </a:lnTo>
                <a:lnTo>
                  <a:pt x="2904" y="704"/>
                </a:lnTo>
                <a:lnTo>
                  <a:pt x="2914" y="733"/>
                </a:lnTo>
                <a:lnTo>
                  <a:pt x="2926" y="760"/>
                </a:lnTo>
                <a:lnTo>
                  <a:pt x="2940" y="785"/>
                </a:lnTo>
                <a:lnTo>
                  <a:pt x="2958" y="807"/>
                </a:lnTo>
                <a:lnTo>
                  <a:pt x="2978" y="830"/>
                </a:lnTo>
                <a:lnTo>
                  <a:pt x="3001" y="850"/>
                </a:lnTo>
                <a:lnTo>
                  <a:pt x="3025" y="869"/>
                </a:lnTo>
                <a:lnTo>
                  <a:pt x="3051" y="888"/>
                </a:lnTo>
                <a:lnTo>
                  <a:pt x="3076" y="907"/>
                </a:lnTo>
                <a:lnTo>
                  <a:pt x="3100" y="926"/>
                </a:lnTo>
                <a:lnTo>
                  <a:pt x="3123" y="947"/>
                </a:lnTo>
                <a:lnTo>
                  <a:pt x="3143" y="968"/>
                </a:lnTo>
                <a:lnTo>
                  <a:pt x="3160" y="992"/>
                </a:lnTo>
                <a:lnTo>
                  <a:pt x="3173" y="1017"/>
                </a:lnTo>
                <a:lnTo>
                  <a:pt x="3182" y="1047"/>
                </a:lnTo>
                <a:lnTo>
                  <a:pt x="3186" y="1078"/>
                </a:lnTo>
                <a:lnTo>
                  <a:pt x="3187" y="1110"/>
                </a:lnTo>
                <a:lnTo>
                  <a:pt x="3184" y="1144"/>
                </a:lnTo>
                <a:lnTo>
                  <a:pt x="3180" y="1178"/>
                </a:lnTo>
                <a:lnTo>
                  <a:pt x="3175" y="1212"/>
                </a:lnTo>
                <a:lnTo>
                  <a:pt x="3171" y="1246"/>
                </a:lnTo>
                <a:lnTo>
                  <a:pt x="3169" y="1280"/>
                </a:lnTo>
                <a:lnTo>
                  <a:pt x="3169" y="1313"/>
                </a:lnTo>
                <a:lnTo>
                  <a:pt x="3173" y="1344"/>
                </a:lnTo>
                <a:lnTo>
                  <a:pt x="3181" y="1375"/>
                </a:lnTo>
                <a:lnTo>
                  <a:pt x="3193" y="1404"/>
                </a:lnTo>
                <a:lnTo>
                  <a:pt x="3209" y="1434"/>
                </a:lnTo>
                <a:lnTo>
                  <a:pt x="3225" y="1464"/>
                </a:lnTo>
                <a:lnTo>
                  <a:pt x="3243" y="1494"/>
                </a:lnTo>
                <a:lnTo>
                  <a:pt x="3260" y="1523"/>
                </a:lnTo>
                <a:lnTo>
                  <a:pt x="3275" y="1554"/>
                </a:lnTo>
                <a:lnTo>
                  <a:pt x="3287" y="1584"/>
                </a:lnTo>
                <a:lnTo>
                  <a:pt x="3295" y="1615"/>
                </a:lnTo>
                <a:lnTo>
                  <a:pt x="3298" y="1647"/>
                </a:lnTo>
                <a:lnTo>
                  <a:pt x="3295" y="1679"/>
                </a:lnTo>
                <a:lnTo>
                  <a:pt x="3287" y="1710"/>
                </a:lnTo>
                <a:lnTo>
                  <a:pt x="3275" y="1740"/>
                </a:lnTo>
                <a:lnTo>
                  <a:pt x="3260" y="1771"/>
                </a:lnTo>
                <a:lnTo>
                  <a:pt x="3243" y="1800"/>
                </a:lnTo>
                <a:lnTo>
                  <a:pt x="3225" y="1830"/>
                </a:lnTo>
                <a:lnTo>
                  <a:pt x="3209" y="1860"/>
                </a:lnTo>
                <a:lnTo>
                  <a:pt x="3193" y="1890"/>
                </a:lnTo>
                <a:lnTo>
                  <a:pt x="3181" y="1919"/>
                </a:lnTo>
                <a:lnTo>
                  <a:pt x="3173" y="1950"/>
                </a:lnTo>
                <a:lnTo>
                  <a:pt x="3169" y="1981"/>
                </a:lnTo>
                <a:lnTo>
                  <a:pt x="3169" y="2014"/>
                </a:lnTo>
                <a:lnTo>
                  <a:pt x="3171" y="2048"/>
                </a:lnTo>
                <a:lnTo>
                  <a:pt x="3175" y="2082"/>
                </a:lnTo>
                <a:lnTo>
                  <a:pt x="3180" y="2116"/>
                </a:lnTo>
                <a:lnTo>
                  <a:pt x="3184" y="2150"/>
                </a:lnTo>
                <a:lnTo>
                  <a:pt x="3187" y="2184"/>
                </a:lnTo>
                <a:lnTo>
                  <a:pt x="3186" y="2216"/>
                </a:lnTo>
                <a:lnTo>
                  <a:pt x="3182" y="2247"/>
                </a:lnTo>
                <a:lnTo>
                  <a:pt x="3173" y="2277"/>
                </a:lnTo>
                <a:lnTo>
                  <a:pt x="3160" y="2302"/>
                </a:lnTo>
                <a:lnTo>
                  <a:pt x="3143" y="2326"/>
                </a:lnTo>
                <a:lnTo>
                  <a:pt x="3123" y="2347"/>
                </a:lnTo>
                <a:lnTo>
                  <a:pt x="3100" y="2368"/>
                </a:lnTo>
                <a:lnTo>
                  <a:pt x="3076" y="2387"/>
                </a:lnTo>
                <a:lnTo>
                  <a:pt x="3051" y="2406"/>
                </a:lnTo>
                <a:lnTo>
                  <a:pt x="3025" y="2425"/>
                </a:lnTo>
                <a:lnTo>
                  <a:pt x="3001" y="2444"/>
                </a:lnTo>
                <a:lnTo>
                  <a:pt x="2978" y="2464"/>
                </a:lnTo>
                <a:lnTo>
                  <a:pt x="2958" y="2487"/>
                </a:lnTo>
                <a:lnTo>
                  <a:pt x="2940" y="2509"/>
                </a:lnTo>
                <a:lnTo>
                  <a:pt x="2926" y="2534"/>
                </a:lnTo>
                <a:lnTo>
                  <a:pt x="2914" y="2561"/>
                </a:lnTo>
                <a:lnTo>
                  <a:pt x="2904" y="2590"/>
                </a:lnTo>
                <a:lnTo>
                  <a:pt x="2895" y="2620"/>
                </a:lnTo>
                <a:lnTo>
                  <a:pt x="2887" y="2650"/>
                </a:lnTo>
                <a:lnTo>
                  <a:pt x="2879" y="2681"/>
                </a:lnTo>
                <a:lnTo>
                  <a:pt x="2870" y="2710"/>
                </a:lnTo>
                <a:lnTo>
                  <a:pt x="2860" y="2739"/>
                </a:lnTo>
                <a:lnTo>
                  <a:pt x="2848" y="2766"/>
                </a:lnTo>
                <a:lnTo>
                  <a:pt x="2833" y="2790"/>
                </a:lnTo>
                <a:lnTo>
                  <a:pt x="2815" y="2812"/>
                </a:lnTo>
                <a:lnTo>
                  <a:pt x="2793" y="2830"/>
                </a:lnTo>
                <a:lnTo>
                  <a:pt x="2769" y="2845"/>
                </a:lnTo>
                <a:lnTo>
                  <a:pt x="2742" y="2857"/>
                </a:lnTo>
                <a:lnTo>
                  <a:pt x="2713" y="2867"/>
                </a:lnTo>
                <a:lnTo>
                  <a:pt x="2684" y="2876"/>
                </a:lnTo>
                <a:lnTo>
                  <a:pt x="2653" y="2884"/>
                </a:lnTo>
                <a:lnTo>
                  <a:pt x="2623" y="2892"/>
                </a:lnTo>
                <a:lnTo>
                  <a:pt x="2593" y="2901"/>
                </a:lnTo>
                <a:lnTo>
                  <a:pt x="2564" y="2911"/>
                </a:lnTo>
                <a:lnTo>
                  <a:pt x="2537" y="2923"/>
                </a:lnTo>
                <a:lnTo>
                  <a:pt x="2512" y="2937"/>
                </a:lnTo>
                <a:lnTo>
                  <a:pt x="2490" y="2955"/>
                </a:lnTo>
                <a:lnTo>
                  <a:pt x="2467" y="2975"/>
                </a:lnTo>
                <a:lnTo>
                  <a:pt x="2447" y="2998"/>
                </a:lnTo>
                <a:lnTo>
                  <a:pt x="2428" y="3022"/>
                </a:lnTo>
                <a:lnTo>
                  <a:pt x="2409" y="3047"/>
                </a:lnTo>
                <a:lnTo>
                  <a:pt x="2390" y="3072"/>
                </a:lnTo>
                <a:lnTo>
                  <a:pt x="2371" y="3096"/>
                </a:lnTo>
                <a:lnTo>
                  <a:pt x="2350" y="3119"/>
                </a:lnTo>
                <a:lnTo>
                  <a:pt x="2329" y="3139"/>
                </a:lnTo>
                <a:lnTo>
                  <a:pt x="2305" y="3156"/>
                </a:lnTo>
                <a:lnTo>
                  <a:pt x="2280" y="3169"/>
                </a:lnTo>
                <a:lnTo>
                  <a:pt x="2250" y="3178"/>
                </a:lnTo>
                <a:lnTo>
                  <a:pt x="2219" y="3182"/>
                </a:lnTo>
                <a:lnTo>
                  <a:pt x="2187" y="3183"/>
                </a:lnTo>
                <a:lnTo>
                  <a:pt x="2153" y="3180"/>
                </a:lnTo>
                <a:lnTo>
                  <a:pt x="2119" y="3176"/>
                </a:lnTo>
                <a:lnTo>
                  <a:pt x="2085" y="3171"/>
                </a:lnTo>
                <a:lnTo>
                  <a:pt x="2051" y="3167"/>
                </a:lnTo>
                <a:lnTo>
                  <a:pt x="2017" y="3165"/>
                </a:lnTo>
                <a:lnTo>
                  <a:pt x="1984" y="3165"/>
                </a:lnTo>
                <a:lnTo>
                  <a:pt x="1953" y="3169"/>
                </a:lnTo>
                <a:lnTo>
                  <a:pt x="1921" y="3177"/>
                </a:lnTo>
                <a:lnTo>
                  <a:pt x="1892" y="3189"/>
                </a:lnTo>
                <a:lnTo>
                  <a:pt x="1862" y="3205"/>
                </a:lnTo>
                <a:lnTo>
                  <a:pt x="1832" y="3221"/>
                </a:lnTo>
                <a:lnTo>
                  <a:pt x="1802" y="3239"/>
                </a:lnTo>
                <a:lnTo>
                  <a:pt x="1773" y="3256"/>
                </a:lnTo>
                <a:lnTo>
                  <a:pt x="1742" y="3271"/>
                </a:lnTo>
                <a:lnTo>
                  <a:pt x="1712" y="3283"/>
                </a:lnTo>
                <a:lnTo>
                  <a:pt x="1681" y="3291"/>
                </a:lnTo>
                <a:lnTo>
                  <a:pt x="1649" y="3294"/>
                </a:lnTo>
                <a:lnTo>
                  <a:pt x="1617" y="3291"/>
                </a:lnTo>
                <a:lnTo>
                  <a:pt x="1586" y="3283"/>
                </a:lnTo>
                <a:lnTo>
                  <a:pt x="1556" y="3271"/>
                </a:lnTo>
                <a:lnTo>
                  <a:pt x="1525" y="3256"/>
                </a:lnTo>
                <a:lnTo>
                  <a:pt x="1496" y="3239"/>
                </a:lnTo>
                <a:lnTo>
                  <a:pt x="1466" y="3221"/>
                </a:lnTo>
                <a:lnTo>
                  <a:pt x="1436" y="3205"/>
                </a:lnTo>
                <a:lnTo>
                  <a:pt x="1406" y="3189"/>
                </a:lnTo>
                <a:lnTo>
                  <a:pt x="1376" y="3177"/>
                </a:lnTo>
                <a:lnTo>
                  <a:pt x="1345" y="3169"/>
                </a:lnTo>
                <a:lnTo>
                  <a:pt x="1314" y="3165"/>
                </a:lnTo>
                <a:lnTo>
                  <a:pt x="1281" y="3165"/>
                </a:lnTo>
                <a:lnTo>
                  <a:pt x="1247" y="3167"/>
                </a:lnTo>
                <a:lnTo>
                  <a:pt x="1213" y="3171"/>
                </a:lnTo>
                <a:lnTo>
                  <a:pt x="1179" y="3176"/>
                </a:lnTo>
                <a:lnTo>
                  <a:pt x="1145" y="3180"/>
                </a:lnTo>
                <a:lnTo>
                  <a:pt x="1111" y="3183"/>
                </a:lnTo>
                <a:lnTo>
                  <a:pt x="1079" y="3182"/>
                </a:lnTo>
                <a:lnTo>
                  <a:pt x="1048" y="3178"/>
                </a:lnTo>
                <a:lnTo>
                  <a:pt x="1018" y="3169"/>
                </a:lnTo>
                <a:lnTo>
                  <a:pt x="993" y="3156"/>
                </a:lnTo>
                <a:lnTo>
                  <a:pt x="969" y="3139"/>
                </a:lnTo>
                <a:lnTo>
                  <a:pt x="948" y="3119"/>
                </a:lnTo>
                <a:lnTo>
                  <a:pt x="927" y="3096"/>
                </a:lnTo>
                <a:lnTo>
                  <a:pt x="908" y="3072"/>
                </a:lnTo>
                <a:lnTo>
                  <a:pt x="889" y="3047"/>
                </a:lnTo>
                <a:lnTo>
                  <a:pt x="870" y="3022"/>
                </a:lnTo>
                <a:lnTo>
                  <a:pt x="851" y="2998"/>
                </a:lnTo>
                <a:lnTo>
                  <a:pt x="831" y="2975"/>
                </a:lnTo>
                <a:lnTo>
                  <a:pt x="808" y="2955"/>
                </a:lnTo>
                <a:lnTo>
                  <a:pt x="786" y="2937"/>
                </a:lnTo>
                <a:lnTo>
                  <a:pt x="761" y="2923"/>
                </a:lnTo>
                <a:lnTo>
                  <a:pt x="734" y="2911"/>
                </a:lnTo>
                <a:lnTo>
                  <a:pt x="705" y="2901"/>
                </a:lnTo>
                <a:lnTo>
                  <a:pt x="675" y="2892"/>
                </a:lnTo>
                <a:lnTo>
                  <a:pt x="645" y="2884"/>
                </a:lnTo>
                <a:lnTo>
                  <a:pt x="614" y="2876"/>
                </a:lnTo>
                <a:lnTo>
                  <a:pt x="585" y="2867"/>
                </a:lnTo>
                <a:lnTo>
                  <a:pt x="556" y="2857"/>
                </a:lnTo>
                <a:lnTo>
                  <a:pt x="529" y="2845"/>
                </a:lnTo>
                <a:lnTo>
                  <a:pt x="505" y="2830"/>
                </a:lnTo>
                <a:lnTo>
                  <a:pt x="483" y="2812"/>
                </a:lnTo>
                <a:lnTo>
                  <a:pt x="465" y="2790"/>
                </a:lnTo>
                <a:lnTo>
                  <a:pt x="450" y="2766"/>
                </a:lnTo>
                <a:lnTo>
                  <a:pt x="438" y="2739"/>
                </a:lnTo>
                <a:lnTo>
                  <a:pt x="428" y="2710"/>
                </a:lnTo>
                <a:lnTo>
                  <a:pt x="419" y="2681"/>
                </a:lnTo>
                <a:lnTo>
                  <a:pt x="411" y="2650"/>
                </a:lnTo>
                <a:lnTo>
                  <a:pt x="403" y="2620"/>
                </a:lnTo>
                <a:lnTo>
                  <a:pt x="394" y="2590"/>
                </a:lnTo>
                <a:lnTo>
                  <a:pt x="384" y="2561"/>
                </a:lnTo>
                <a:lnTo>
                  <a:pt x="372" y="2534"/>
                </a:lnTo>
                <a:lnTo>
                  <a:pt x="358" y="2509"/>
                </a:lnTo>
                <a:lnTo>
                  <a:pt x="340" y="2487"/>
                </a:lnTo>
                <a:lnTo>
                  <a:pt x="320" y="2464"/>
                </a:lnTo>
                <a:lnTo>
                  <a:pt x="297" y="2444"/>
                </a:lnTo>
                <a:lnTo>
                  <a:pt x="272" y="2425"/>
                </a:lnTo>
                <a:lnTo>
                  <a:pt x="247" y="2406"/>
                </a:lnTo>
                <a:lnTo>
                  <a:pt x="222" y="2387"/>
                </a:lnTo>
                <a:lnTo>
                  <a:pt x="198" y="2368"/>
                </a:lnTo>
                <a:lnTo>
                  <a:pt x="175" y="2347"/>
                </a:lnTo>
                <a:lnTo>
                  <a:pt x="155" y="2326"/>
                </a:lnTo>
                <a:lnTo>
                  <a:pt x="138" y="2302"/>
                </a:lnTo>
                <a:lnTo>
                  <a:pt x="125" y="2277"/>
                </a:lnTo>
                <a:lnTo>
                  <a:pt x="116" y="2247"/>
                </a:lnTo>
                <a:lnTo>
                  <a:pt x="112" y="2216"/>
                </a:lnTo>
                <a:lnTo>
                  <a:pt x="111" y="2184"/>
                </a:lnTo>
                <a:lnTo>
                  <a:pt x="114" y="2150"/>
                </a:lnTo>
                <a:lnTo>
                  <a:pt x="118" y="2116"/>
                </a:lnTo>
                <a:lnTo>
                  <a:pt x="123" y="2082"/>
                </a:lnTo>
                <a:lnTo>
                  <a:pt x="127" y="2048"/>
                </a:lnTo>
                <a:lnTo>
                  <a:pt x="129" y="2014"/>
                </a:lnTo>
                <a:lnTo>
                  <a:pt x="129" y="1981"/>
                </a:lnTo>
                <a:lnTo>
                  <a:pt x="125" y="1950"/>
                </a:lnTo>
                <a:lnTo>
                  <a:pt x="117" y="1919"/>
                </a:lnTo>
                <a:lnTo>
                  <a:pt x="105" y="1890"/>
                </a:lnTo>
                <a:lnTo>
                  <a:pt x="90" y="1860"/>
                </a:lnTo>
                <a:lnTo>
                  <a:pt x="73" y="1830"/>
                </a:lnTo>
                <a:lnTo>
                  <a:pt x="55" y="1800"/>
                </a:lnTo>
                <a:lnTo>
                  <a:pt x="38" y="1771"/>
                </a:lnTo>
                <a:lnTo>
                  <a:pt x="23" y="1740"/>
                </a:lnTo>
                <a:lnTo>
                  <a:pt x="11" y="1710"/>
                </a:lnTo>
                <a:lnTo>
                  <a:pt x="3" y="1679"/>
                </a:lnTo>
                <a:lnTo>
                  <a:pt x="0" y="1647"/>
                </a:lnTo>
                <a:lnTo>
                  <a:pt x="3" y="1615"/>
                </a:lnTo>
                <a:lnTo>
                  <a:pt x="11" y="1584"/>
                </a:lnTo>
                <a:lnTo>
                  <a:pt x="23" y="1554"/>
                </a:lnTo>
                <a:lnTo>
                  <a:pt x="38" y="1523"/>
                </a:lnTo>
                <a:lnTo>
                  <a:pt x="55" y="1494"/>
                </a:lnTo>
                <a:lnTo>
                  <a:pt x="73" y="1464"/>
                </a:lnTo>
                <a:lnTo>
                  <a:pt x="90" y="1434"/>
                </a:lnTo>
                <a:lnTo>
                  <a:pt x="105" y="1404"/>
                </a:lnTo>
                <a:lnTo>
                  <a:pt x="117" y="1375"/>
                </a:lnTo>
                <a:lnTo>
                  <a:pt x="125" y="1344"/>
                </a:lnTo>
                <a:lnTo>
                  <a:pt x="129" y="1313"/>
                </a:lnTo>
                <a:lnTo>
                  <a:pt x="129" y="1280"/>
                </a:lnTo>
                <a:lnTo>
                  <a:pt x="127" y="1246"/>
                </a:lnTo>
                <a:lnTo>
                  <a:pt x="123" y="1212"/>
                </a:lnTo>
                <a:lnTo>
                  <a:pt x="118" y="1178"/>
                </a:lnTo>
                <a:lnTo>
                  <a:pt x="114" y="1144"/>
                </a:lnTo>
                <a:lnTo>
                  <a:pt x="111" y="1110"/>
                </a:lnTo>
                <a:lnTo>
                  <a:pt x="112" y="1078"/>
                </a:lnTo>
                <a:lnTo>
                  <a:pt x="116" y="1047"/>
                </a:lnTo>
                <a:lnTo>
                  <a:pt x="125" y="1017"/>
                </a:lnTo>
                <a:lnTo>
                  <a:pt x="138" y="992"/>
                </a:lnTo>
                <a:lnTo>
                  <a:pt x="155" y="968"/>
                </a:lnTo>
                <a:lnTo>
                  <a:pt x="175" y="947"/>
                </a:lnTo>
                <a:lnTo>
                  <a:pt x="198" y="926"/>
                </a:lnTo>
                <a:lnTo>
                  <a:pt x="222" y="907"/>
                </a:lnTo>
                <a:lnTo>
                  <a:pt x="247" y="888"/>
                </a:lnTo>
                <a:lnTo>
                  <a:pt x="272" y="869"/>
                </a:lnTo>
                <a:lnTo>
                  <a:pt x="297" y="850"/>
                </a:lnTo>
                <a:lnTo>
                  <a:pt x="320" y="830"/>
                </a:lnTo>
                <a:lnTo>
                  <a:pt x="340" y="807"/>
                </a:lnTo>
                <a:lnTo>
                  <a:pt x="358" y="785"/>
                </a:lnTo>
                <a:lnTo>
                  <a:pt x="372" y="760"/>
                </a:lnTo>
                <a:lnTo>
                  <a:pt x="384" y="733"/>
                </a:lnTo>
                <a:lnTo>
                  <a:pt x="394" y="704"/>
                </a:lnTo>
                <a:lnTo>
                  <a:pt x="403" y="674"/>
                </a:lnTo>
                <a:lnTo>
                  <a:pt x="411" y="644"/>
                </a:lnTo>
                <a:lnTo>
                  <a:pt x="419" y="613"/>
                </a:lnTo>
                <a:lnTo>
                  <a:pt x="428" y="584"/>
                </a:lnTo>
                <a:lnTo>
                  <a:pt x="438" y="555"/>
                </a:lnTo>
                <a:lnTo>
                  <a:pt x="450" y="528"/>
                </a:lnTo>
                <a:lnTo>
                  <a:pt x="465" y="504"/>
                </a:lnTo>
                <a:lnTo>
                  <a:pt x="483" y="482"/>
                </a:lnTo>
                <a:lnTo>
                  <a:pt x="505" y="464"/>
                </a:lnTo>
                <a:lnTo>
                  <a:pt x="529" y="449"/>
                </a:lnTo>
                <a:lnTo>
                  <a:pt x="556" y="437"/>
                </a:lnTo>
                <a:lnTo>
                  <a:pt x="585" y="427"/>
                </a:lnTo>
                <a:lnTo>
                  <a:pt x="614" y="418"/>
                </a:lnTo>
                <a:lnTo>
                  <a:pt x="645" y="410"/>
                </a:lnTo>
                <a:lnTo>
                  <a:pt x="675" y="402"/>
                </a:lnTo>
                <a:lnTo>
                  <a:pt x="705" y="393"/>
                </a:lnTo>
                <a:lnTo>
                  <a:pt x="734" y="383"/>
                </a:lnTo>
                <a:lnTo>
                  <a:pt x="761" y="371"/>
                </a:lnTo>
                <a:lnTo>
                  <a:pt x="786" y="357"/>
                </a:lnTo>
                <a:lnTo>
                  <a:pt x="808" y="339"/>
                </a:lnTo>
                <a:lnTo>
                  <a:pt x="831" y="319"/>
                </a:lnTo>
                <a:lnTo>
                  <a:pt x="851" y="296"/>
                </a:lnTo>
                <a:lnTo>
                  <a:pt x="870" y="272"/>
                </a:lnTo>
                <a:lnTo>
                  <a:pt x="889" y="247"/>
                </a:lnTo>
                <a:lnTo>
                  <a:pt x="908" y="222"/>
                </a:lnTo>
                <a:lnTo>
                  <a:pt x="927" y="198"/>
                </a:lnTo>
                <a:lnTo>
                  <a:pt x="948" y="175"/>
                </a:lnTo>
                <a:lnTo>
                  <a:pt x="969" y="155"/>
                </a:lnTo>
                <a:lnTo>
                  <a:pt x="993" y="138"/>
                </a:lnTo>
                <a:lnTo>
                  <a:pt x="1018" y="125"/>
                </a:lnTo>
                <a:lnTo>
                  <a:pt x="1048" y="116"/>
                </a:lnTo>
                <a:lnTo>
                  <a:pt x="1079" y="112"/>
                </a:lnTo>
                <a:lnTo>
                  <a:pt x="1111" y="111"/>
                </a:lnTo>
                <a:lnTo>
                  <a:pt x="1145" y="114"/>
                </a:lnTo>
                <a:lnTo>
                  <a:pt x="1179" y="118"/>
                </a:lnTo>
                <a:lnTo>
                  <a:pt x="1213" y="123"/>
                </a:lnTo>
                <a:lnTo>
                  <a:pt x="1247" y="127"/>
                </a:lnTo>
                <a:lnTo>
                  <a:pt x="1281" y="129"/>
                </a:lnTo>
                <a:lnTo>
                  <a:pt x="1314" y="129"/>
                </a:lnTo>
                <a:lnTo>
                  <a:pt x="1345" y="125"/>
                </a:lnTo>
                <a:lnTo>
                  <a:pt x="1376" y="117"/>
                </a:lnTo>
                <a:lnTo>
                  <a:pt x="1406" y="105"/>
                </a:lnTo>
                <a:lnTo>
                  <a:pt x="1436" y="89"/>
                </a:lnTo>
                <a:lnTo>
                  <a:pt x="1466" y="73"/>
                </a:lnTo>
                <a:lnTo>
                  <a:pt x="1496" y="55"/>
                </a:lnTo>
                <a:lnTo>
                  <a:pt x="1525" y="38"/>
                </a:lnTo>
                <a:lnTo>
                  <a:pt x="1556" y="23"/>
                </a:lnTo>
                <a:lnTo>
                  <a:pt x="1586" y="11"/>
                </a:lnTo>
                <a:lnTo>
                  <a:pt x="1617" y="3"/>
                </a:lnTo>
                <a:lnTo>
                  <a:pt x="1649" y="0"/>
                </a:lnTo>
                <a:close/>
              </a:path>
            </a:pathLst>
          </a:custGeom>
          <a:solidFill>
            <a:schemeClr val="bg2"/>
          </a:solidFill>
          <a:ln w="0">
            <a:noFill/>
            <a:prstDash val="solid"/>
            <a:round/>
            <a:headEnd/>
            <a:tailEnd/>
          </a:ln>
        </p:spPr>
      </p:sp>
      <p:sp>
        <p:nvSpPr>
          <p:cNvPr id="2" name="Title 1"/>
          <p:cNvSpPr>
            <a:spLocks noGrp="1"/>
          </p:cNvSpPr>
          <p:nvPr>
            <p:ph type="ctrTitle"/>
          </p:nvPr>
        </p:nvSpPr>
        <p:spPr>
          <a:xfrm>
            <a:off x="808892" y="1098388"/>
            <a:ext cx="7738814" cy="4394988"/>
          </a:xfrm>
        </p:spPr>
        <p:txBody>
          <a:bodyPr anchor="ctr">
            <a:noAutofit/>
          </a:bodyPr>
          <a:lstStyle>
            <a:lvl1pPr algn="ctr">
              <a:defRPr sz="7500" spc="600" baseline="0"/>
            </a:lvl1pPr>
          </a:lstStyle>
          <a:p>
            <a:r>
              <a:rPr lang="zh-TW" altLang="en-US"/>
              <a:t>按一下以編輯母片標題樣式</a:t>
            </a:r>
            <a:endParaRPr lang="en-US" dirty="0"/>
          </a:p>
        </p:txBody>
      </p:sp>
      <p:sp>
        <p:nvSpPr>
          <p:cNvPr id="3" name="Subtitle 2"/>
          <p:cNvSpPr>
            <a:spLocks noGrp="1"/>
          </p:cNvSpPr>
          <p:nvPr>
            <p:ph type="subTitle" idx="1"/>
          </p:nvPr>
        </p:nvSpPr>
        <p:spPr>
          <a:xfrm>
            <a:off x="1661284" y="5979197"/>
            <a:ext cx="6034030" cy="742279"/>
          </a:xfrm>
        </p:spPr>
        <p:txBody>
          <a:bodyPr anchor="t">
            <a:normAutofit/>
          </a:bodyPr>
          <a:lstStyle>
            <a:lvl1pPr marL="0" indent="0" algn="ctr">
              <a:lnSpc>
                <a:spcPct val="100000"/>
              </a:lnSpc>
              <a:buNone/>
              <a:defRPr sz="1500" b="1" i="0" cap="all" spc="300" baseline="0">
                <a:solidFill>
                  <a:schemeClr val="tx2"/>
                </a:solidFill>
              </a:defRPr>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TW" altLang="en-US"/>
              <a:t>按一下以編輯母片子標題樣式</a:t>
            </a:r>
            <a:endParaRPr lang="en-US" dirty="0"/>
          </a:p>
        </p:txBody>
      </p:sp>
      <p:sp>
        <p:nvSpPr>
          <p:cNvPr id="4" name="Date Placeholder 3"/>
          <p:cNvSpPr>
            <a:spLocks noGrp="1"/>
          </p:cNvSpPr>
          <p:nvPr>
            <p:ph type="dt" sz="half" idx="10"/>
          </p:nvPr>
        </p:nvSpPr>
        <p:spPr>
          <a:xfrm>
            <a:off x="808892" y="6375679"/>
            <a:ext cx="1747292" cy="348462"/>
          </a:xfrm>
        </p:spPr>
        <p:txBody>
          <a:bodyPr/>
          <a:lstStyle>
            <a:lvl1pPr>
              <a:defRPr baseline="0">
                <a:solidFill>
                  <a:schemeClr val="accent1">
                    <a:lumMod val="50000"/>
                  </a:schemeClr>
                </a:solidFill>
              </a:defRPr>
            </a:lvl1pPr>
          </a:lstStyle>
          <a:p>
            <a:fld id="{605E0D50-7EFB-402E-898B-6A05EF07532D}" type="datetimeFigureOut">
              <a:rPr lang="zh-TW" altLang="en-US" smtClean="0"/>
              <a:t>2026/2/24</a:t>
            </a:fld>
            <a:endParaRPr lang="zh-TW" altLang="en-US"/>
          </a:p>
        </p:txBody>
      </p:sp>
      <p:sp>
        <p:nvSpPr>
          <p:cNvPr id="5" name="Footer Placeholder 4"/>
          <p:cNvSpPr>
            <a:spLocks noGrp="1"/>
          </p:cNvSpPr>
          <p:nvPr>
            <p:ph type="ftr" sz="quarter" idx="11"/>
          </p:nvPr>
        </p:nvSpPr>
        <p:spPr>
          <a:xfrm>
            <a:off x="3135249" y="6375679"/>
            <a:ext cx="3086100" cy="345796"/>
          </a:xfrm>
        </p:spPr>
        <p:txBody>
          <a:bodyPr/>
          <a:lstStyle>
            <a:lvl1pPr>
              <a:defRPr baseline="0">
                <a:solidFill>
                  <a:schemeClr val="accent1">
                    <a:lumMod val="50000"/>
                  </a:schemeClr>
                </a:solidFill>
              </a:defRPr>
            </a:lvl1pPr>
          </a:lstStyle>
          <a:p>
            <a:endParaRPr lang="zh-TW" altLang="en-US"/>
          </a:p>
        </p:txBody>
      </p:sp>
      <p:sp>
        <p:nvSpPr>
          <p:cNvPr id="6" name="Slide Number Placeholder 5"/>
          <p:cNvSpPr>
            <a:spLocks noGrp="1"/>
          </p:cNvSpPr>
          <p:nvPr>
            <p:ph type="sldNum" sz="quarter" idx="12"/>
          </p:nvPr>
        </p:nvSpPr>
        <p:spPr>
          <a:xfrm>
            <a:off x="6800414" y="6375679"/>
            <a:ext cx="1747292" cy="345796"/>
          </a:xfrm>
        </p:spPr>
        <p:txBody>
          <a:bodyPr/>
          <a:lstStyle>
            <a:lvl1pPr>
              <a:defRPr baseline="0">
                <a:solidFill>
                  <a:schemeClr val="accent1">
                    <a:lumMod val="50000"/>
                  </a:schemeClr>
                </a:solidFill>
              </a:defRPr>
            </a:lvl1pPr>
          </a:lstStyle>
          <a:p>
            <a:fld id="{46E0CF2C-6393-44B2-9D8F-03D34A3D9D35}" type="slidenum">
              <a:rPr lang="zh-TW" altLang="en-US" smtClean="0"/>
              <a:t>‹#›</a:t>
            </a:fld>
            <a:endParaRPr lang="zh-TW" altLang="en-US"/>
          </a:p>
        </p:txBody>
      </p:sp>
      <p:sp>
        <p:nvSpPr>
          <p:cNvPr id="13" name="Rectangle 12" title="left edge border"/>
          <p:cNvSpPr/>
          <p:nvPr/>
        </p:nvSpPr>
        <p:spPr>
          <a:xfrm>
            <a:off x="0" y="0"/>
            <a:ext cx="212598" cy="6858000"/>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483218318"/>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 preserve="1">
  <p:cSld name="標題及內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Content Placeholder 2"/>
          <p:cNvSpPr>
            <a:spLocks noGrp="1"/>
          </p:cNvSpPr>
          <p:nvPr>
            <p:ph idx="1"/>
          </p:nvPr>
        </p:nvSpPr>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10"/>
          </p:nvPr>
        </p:nvSpPr>
        <p:spPr/>
        <p:txBody>
          <a:bodyPr/>
          <a:lstStyle/>
          <a:p>
            <a:fld id="{605E0D50-7EFB-402E-898B-6A05EF07532D}" type="datetimeFigureOut">
              <a:rPr lang="zh-TW" altLang="en-US" smtClean="0"/>
              <a:t>2026/2/24</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46E0CF2C-6393-44B2-9D8F-03D34A3D9D35}" type="slidenum">
              <a:rPr lang="zh-TW" altLang="en-US" smtClean="0"/>
              <a:t>‹#›</a:t>
            </a:fld>
            <a:endParaRPr lang="zh-TW" altLang="en-US"/>
          </a:p>
        </p:txBody>
      </p:sp>
    </p:spTree>
    <p:extLst>
      <p:ext uri="{BB962C8B-B14F-4D97-AF65-F5344CB8AC3E}">
        <p14:creationId xmlns:p14="http://schemas.microsoft.com/office/powerpoint/2010/main" val="3247363802"/>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showMasterSp="0" type="secHead" preserve="1">
  <p:cSld name="章節標題">
    <p:bg>
      <p:bgRef idx="1001">
        <a:schemeClr val="bg2"/>
      </p:bgRef>
    </p:bg>
    <p:spTree>
      <p:nvGrpSpPr>
        <p:cNvPr id="1" name=""/>
        <p:cNvGrpSpPr/>
        <p:nvPr/>
      </p:nvGrpSpPr>
      <p:grpSpPr>
        <a:xfrm>
          <a:off x="0" y="0"/>
          <a:ext cx="0" cy="0"/>
          <a:chOff x="0" y="0"/>
          <a:chExt cx="0" cy="0"/>
        </a:xfrm>
      </p:grpSpPr>
      <p:sp>
        <p:nvSpPr>
          <p:cNvPr id="2" name="Title 1"/>
          <p:cNvSpPr>
            <a:spLocks noGrp="1"/>
          </p:cNvSpPr>
          <p:nvPr>
            <p:ph type="title"/>
          </p:nvPr>
        </p:nvSpPr>
        <p:spPr>
          <a:xfrm>
            <a:off x="2432197" y="1073889"/>
            <a:ext cx="6140303" cy="4064627"/>
          </a:xfrm>
        </p:spPr>
        <p:txBody>
          <a:bodyPr anchor="b">
            <a:normAutofit/>
          </a:bodyPr>
          <a:lstStyle>
            <a:lvl1pPr>
              <a:defRPr sz="6300" spc="600" baseline="0">
                <a:solidFill>
                  <a:schemeClr val="tx2"/>
                </a:solidFill>
              </a:defRPr>
            </a:lvl1pPr>
          </a:lstStyle>
          <a:p>
            <a:r>
              <a:rPr lang="zh-TW" altLang="en-US"/>
              <a:t>按一下以編輯母片標題樣式</a:t>
            </a:r>
            <a:endParaRPr lang="en-US" dirty="0"/>
          </a:p>
        </p:txBody>
      </p:sp>
      <p:sp>
        <p:nvSpPr>
          <p:cNvPr id="3" name="Text Placeholder 2"/>
          <p:cNvSpPr>
            <a:spLocks noGrp="1"/>
          </p:cNvSpPr>
          <p:nvPr>
            <p:ph type="body" idx="1"/>
          </p:nvPr>
        </p:nvSpPr>
        <p:spPr>
          <a:xfrm>
            <a:off x="2432198" y="5159782"/>
            <a:ext cx="5263116" cy="951135"/>
          </a:xfrm>
        </p:spPr>
        <p:txBody>
          <a:bodyPr>
            <a:normAutofit/>
          </a:bodyPr>
          <a:lstStyle>
            <a:lvl1pPr marL="0" indent="0">
              <a:lnSpc>
                <a:spcPct val="100000"/>
              </a:lnSpc>
              <a:buNone/>
              <a:defRPr sz="1500" b="1" i="0" cap="all" spc="300" baseline="0">
                <a:solidFill>
                  <a:schemeClr val="accent1"/>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TW" altLang="en-US"/>
              <a:t>編輯母片文字樣式</a:t>
            </a:r>
          </a:p>
        </p:txBody>
      </p:sp>
      <p:sp>
        <p:nvSpPr>
          <p:cNvPr id="4" name="Date Placeholder 3"/>
          <p:cNvSpPr>
            <a:spLocks noGrp="1"/>
          </p:cNvSpPr>
          <p:nvPr>
            <p:ph type="dt" sz="half" idx="10"/>
          </p:nvPr>
        </p:nvSpPr>
        <p:spPr>
          <a:xfrm>
            <a:off x="2427410" y="6375679"/>
            <a:ext cx="1120460" cy="348462"/>
          </a:xfrm>
        </p:spPr>
        <p:txBody>
          <a:bodyPr/>
          <a:lstStyle>
            <a:lvl1pPr>
              <a:defRPr baseline="0">
                <a:solidFill>
                  <a:schemeClr val="tx2"/>
                </a:solidFill>
              </a:defRPr>
            </a:lvl1pPr>
          </a:lstStyle>
          <a:p>
            <a:fld id="{605E0D50-7EFB-402E-898B-6A05EF07532D}" type="datetimeFigureOut">
              <a:rPr lang="zh-TW" altLang="en-US" smtClean="0"/>
              <a:t>2026/2/24</a:t>
            </a:fld>
            <a:endParaRPr lang="zh-TW" altLang="en-US"/>
          </a:p>
        </p:txBody>
      </p:sp>
      <p:sp>
        <p:nvSpPr>
          <p:cNvPr id="5" name="Footer Placeholder 4"/>
          <p:cNvSpPr>
            <a:spLocks noGrp="1"/>
          </p:cNvSpPr>
          <p:nvPr>
            <p:ph type="ftr" sz="quarter" idx="11"/>
          </p:nvPr>
        </p:nvSpPr>
        <p:spPr>
          <a:xfrm>
            <a:off x="3959298" y="6375679"/>
            <a:ext cx="3086100" cy="345796"/>
          </a:xfrm>
        </p:spPr>
        <p:txBody>
          <a:bodyPr/>
          <a:lstStyle>
            <a:lvl1pPr>
              <a:defRPr baseline="0">
                <a:solidFill>
                  <a:schemeClr val="tx2"/>
                </a:solidFill>
              </a:defRPr>
            </a:lvl1pPr>
          </a:lstStyle>
          <a:p>
            <a:endParaRPr lang="zh-TW" altLang="en-US"/>
          </a:p>
        </p:txBody>
      </p:sp>
      <p:sp>
        <p:nvSpPr>
          <p:cNvPr id="6" name="Slide Number Placeholder 5"/>
          <p:cNvSpPr>
            <a:spLocks noGrp="1"/>
          </p:cNvSpPr>
          <p:nvPr>
            <p:ph type="sldNum" sz="quarter" idx="12"/>
          </p:nvPr>
        </p:nvSpPr>
        <p:spPr>
          <a:xfrm>
            <a:off x="7456825" y="6375679"/>
            <a:ext cx="1115675" cy="345796"/>
          </a:xfrm>
        </p:spPr>
        <p:txBody>
          <a:bodyPr/>
          <a:lstStyle>
            <a:lvl1pPr>
              <a:defRPr baseline="0">
                <a:solidFill>
                  <a:schemeClr val="tx2"/>
                </a:solidFill>
              </a:defRPr>
            </a:lvl1pPr>
          </a:lstStyle>
          <a:p>
            <a:fld id="{46E0CF2C-6393-44B2-9D8F-03D34A3D9D35}" type="slidenum">
              <a:rPr lang="zh-TW" altLang="en-US" smtClean="0"/>
              <a:t>‹#›</a:t>
            </a:fld>
            <a:endParaRPr lang="zh-TW" altLang="en-US"/>
          </a:p>
        </p:txBody>
      </p:sp>
      <p:grpSp>
        <p:nvGrpSpPr>
          <p:cNvPr id="7" name="Group 6" title="left scallop shape"/>
          <p:cNvGrpSpPr/>
          <p:nvPr/>
        </p:nvGrpSpPr>
        <p:grpSpPr>
          <a:xfrm>
            <a:off x="0" y="0"/>
            <a:ext cx="2110979" cy="6858000"/>
            <a:chOff x="0" y="0"/>
            <a:chExt cx="2814638" cy="6858000"/>
          </a:xfrm>
        </p:grpSpPr>
        <p:sp>
          <p:nvSpPr>
            <p:cNvPr id="11" name="Freeform 6" title="left scallop shape"/>
            <p:cNvSpPr/>
            <p:nvPr/>
          </p:nvSpPr>
          <p:spPr bwMode="auto">
            <a:xfrm>
              <a:off x="0" y="0"/>
              <a:ext cx="2814638" cy="6858000"/>
            </a:xfrm>
            <a:custGeom>
              <a:avLst/>
              <a:gdLst/>
              <a:ahLst/>
              <a:cxnLst/>
              <a:rect l="0" t="0" r="r" b="b"/>
              <a:pathLst>
                <a:path w="1773" h="4320">
                  <a:moveTo>
                    <a:pt x="0" y="0"/>
                  </a:moveTo>
                  <a:lnTo>
                    <a:pt x="891" y="0"/>
                  </a:lnTo>
                  <a:lnTo>
                    <a:pt x="906" y="56"/>
                  </a:lnTo>
                  <a:lnTo>
                    <a:pt x="921" y="111"/>
                  </a:lnTo>
                  <a:lnTo>
                    <a:pt x="938" y="165"/>
                  </a:lnTo>
                  <a:lnTo>
                    <a:pt x="957" y="217"/>
                  </a:lnTo>
                  <a:lnTo>
                    <a:pt x="980" y="266"/>
                  </a:lnTo>
                  <a:lnTo>
                    <a:pt x="1007" y="312"/>
                  </a:lnTo>
                  <a:lnTo>
                    <a:pt x="1036" y="351"/>
                  </a:lnTo>
                  <a:lnTo>
                    <a:pt x="1069" y="387"/>
                  </a:lnTo>
                  <a:lnTo>
                    <a:pt x="1105" y="422"/>
                  </a:lnTo>
                  <a:lnTo>
                    <a:pt x="1145" y="456"/>
                  </a:lnTo>
                  <a:lnTo>
                    <a:pt x="1185" y="487"/>
                  </a:lnTo>
                  <a:lnTo>
                    <a:pt x="1227" y="520"/>
                  </a:lnTo>
                  <a:lnTo>
                    <a:pt x="1270" y="551"/>
                  </a:lnTo>
                  <a:lnTo>
                    <a:pt x="1311" y="584"/>
                  </a:lnTo>
                  <a:lnTo>
                    <a:pt x="1352" y="617"/>
                  </a:lnTo>
                  <a:lnTo>
                    <a:pt x="1390" y="651"/>
                  </a:lnTo>
                  <a:lnTo>
                    <a:pt x="1425" y="687"/>
                  </a:lnTo>
                  <a:lnTo>
                    <a:pt x="1456" y="725"/>
                  </a:lnTo>
                  <a:lnTo>
                    <a:pt x="1484" y="765"/>
                  </a:lnTo>
                  <a:lnTo>
                    <a:pt x="1505" y="808"/>
                  </a:lnTo>
                  <a:lnTo>
                    <a:pt x="1521" y="856"/>
                  </a:lnTo>
                  <a:lnTo>
                    <a:pt x="1530" y="907"/>
                  </a:lnTo>
                  <a:lnTo>
                    <a:pt x="1534" y="960"/>
                  </a:lnTo>
                  <a:lnTo>
                    <a:pt x="1534" y="1013"/>
                  </a:lnTo>
                  <a:lnTo>
                    <a:pt x="1530" y="1068"/>
                  </a:lnTo>
                  <a:lnTo>
                    <a:pt x="1523" y="1125"/>
                  </a:lnTo>
                  <a:lnTo>
                    <a:pt x="1515" y="1181"/>
                  </a:lnTo>
                  <a:lnTo>
                    <a:pt x="1508" y="1237"/>
                  </a:lnTo>
                  <a:lnTo>
                    <a:pt x="1501" y="1293"/>
                  </a:lnTo>
                  <a:lnTo>
                    <a:pt x="1496" y="1350"/>
                  </a:lnTo>
                  <a:lnTo>
                    <a:pt x="1494" y="1405"/>
                  </a:lnTo>
                  <a:lnTo>
                    <a:pt x="1497" y="1458"/>
                  </a:lnTo>
                  <a:lnTo>
                    <a:pt x="1504" y="1511"/>
                  </a:lnTo>
                  <a:lnTo>
                    <a:pt x="1517" y="1560"/>
                  </a:lnTo>
                  <a:lnTo>
                    <a:pt x="1535" y="1610"/>
                  </a:lnTo>
                  <a:lnTo>
                    <a:pt x="1557" y="1659"/>
                  </a:lnTo>
                  <a:lnTo>
                    <a:pt x="1583" y="1708"/>
                  </a:lnTo>
                  <a:lnTo>
                    <a:pt x="1611" y="1757"/>
                  </a:lnTo>
                  <a:lnTo>
                    <a:pt x="1640" y="1807"/>
                  </a:lnTo>
                  <a:lnTo>
                    <a:pt x="1669" y="1855"/>
                  </a:lnTo>
                  <a:lnTo>
                    <a:pt x="1696" y="1905"/>
                  </a:lnTo>
                  <a:lnTo>
                    <a:pt x="1721" y="1954"/>
                  </a:lnTo>
                  <a:lnTo>
                    <a:pt x="1742" y="2006"/>
                  </a:lnTo>
                  <a:lnTo>
                    <a:pt x="1759" y="2057"/>
                  </a:lnTo>
                  <a:lnTo>
                    <a:pt x="1769" y="2108"/>
                  </a:lnTo>
                  <a:lnTo>
                    <a:pt x="1773" y="2160"/>
                  </a:lnTo>
                  <a:lnTo>
                    <a:pt x="1769" y="2212"/>
                  </a:lnTo>
                  <a:lnTo>
                    <a:pt x="1759" y="2263"/>
                  </a:lnTo>
                  <a:lnTo>
                    <a:pt x="1742" y="2314"/>
                  </a:lnTo>
                  <a:lnTo>
                    <a:pt x="1721" y="2366"/>
                  </a:lnTo>
                  <a:lnTo>
                    <a:pt x="1696" y="2415"/>
                  </a:lnTo>
                  <a:lnTo>
                    <a:pt x="1669" y="2465"/>
                  </a:lnTo>
                  <a:lnTo>
                    <a:pt x="1640" y="2513"/>
                  </a:lnTo>
                  <a:lnTo>
                    <a:pt x="1611" y="2563"/>
                  </a:lnTo>
                  <a:lnTo>
                    <a:pt x="1583" y="2612"/>
                  </a:lnTo>
                  <a:lnTo>
                    <a:pt x="1557" y="2661"/>
                  </a:lnTo>
                  <a:lnTo>
                    <a:pt x="1535" y="2710"/>
                  </a:lnTo>
                  <a:lnTo>
                    <a:pt x="1517" y="2760"/>
                  </a:lnTo>
                  <a:lnTo>
                    <a:pt x="1504" y="2809"/>
                  </a:lnTo>
                  <a:lnTo>
                    <a:pt x="1497" y="2862"/>
                  </a:lnTo>
                  <a:lnTo>
                    <a:pt x="1494" y="2915"/>
                  </a:lnTo>
                  <a:lnTo>
                    <a:pt x="1496" y="2970"/>
                  </a:lnTo>
                  <a:lnTo>
                    <a:pt x="1501" y="3027"/>
                  </a:lnTo>
                  <a:lnTo>
                    <a:pt x="1508" y="3083"/>
                  </a:lnTo>
                  <a:lnTo>
                    <a:pt x="1515" y="3139"/>
                  </a:lnTo>
                  <a:lnTo>
                    <a:pt x="1523" y="3195"/>
                  </a:lnTo>
                  <a:lnTo>
                    <a:pt x="1530" y="3252"/>
                  </a:lnTo>
                  <a:lnTo>
                    <a:pt x="1534" y="3307"/>
                  </a:lnTo>
                  <a:lnTo>
                    <a:pt x="1534" y="3360"/>
                  </a:lnTo>
                  <a:lnTo>
                    <a:pt x="1530" y="3413"/>
                  </a:lnTo>
                  <a:lnTo>
                    <a:pt x="1521" y="3464"/>
                  </a:lnTo>
                  <a:lnTo>
                    <a:pt x="1505" y="3512"/>
                  </a:lnTo>
                  <a:lnTo>
                    <a:pt x="1484" y="3555"/>
                  </a:lnTo>
                  <a:lnTo>
                    <a:pt x="1456" y="3595"/>
                  </a:lnTo>
                  <a:lnTo>
                    <a:pt x="1425" y="3633"/>
                  </a:lnTo>
                  <a:lnTo>
                    <a:pt x="1390" y="3669"/>
                  </a:lnTo>
                  <a:lnTo>
                    <a:pt x="1352" y="3703"/>
                  </a:lnTo>
                  <a:lnTo>
                    <a:pt x="1311" y="3736"/>
                  </a:lnTo>
                  <a:lnTo>
                    <a:pt x="1270" y="3769"/>
                  </a:lnTo>
                  <a:lnTo>
                    <a:pt x="1227" y="3800"/>
                  </a:lnTo>
                  <a:lnTo>
                    <a:pt x="1185" y="3833"/>
                  </a:lnTo>
                  <a:lnTo>
                    <a:pt x="1145" y="3864"/>
                  </a:lnTo>
                  <a:lnTo>
                    <a:pt x="1105" y="3898"/>
                  </a:lnTo>
                  <a:lnTo>
                    <a:pt x="1069" y="3933"/>
                  </a:lnTo>
                  <a:lnTo>
                    <a:pt x="1036" y="3969"/>
                  </a:lnTo>
                  <a:lnTo>
                    <a:pt x="1007" y="4008"/>
                  </a:lnTo>
                  <a:lnTo>
                    <a:pt x="980" y="4054"/>
                  </a:lnTo>
                  <a:lnTo>
                    <a:pt x="957" y="4103"/>
                  </a:lnTo>
                  <a:lnTo>
                    <a:pt x="938" y="4155"/>
                  </a:lnTo>
                  <a:lnTo>
                    <a:pt x="921" y="4209"/>
                  </a:lnTo>
                  <a:lnTo>
                    <a:pt x="906" y="4264"/>
                  </a:lnTo>
                  <a:lnTo>
                    <a:pt x="891" y="4320"/>
                  </a:lnTo>
                  <a:lnTo>
                    <a:pt x="0" y="4320"/>
                  </a:lnTo>
                  <a:lnTo>
                    <a:pt x="0" y="0"/>
                  </a:lnTo>
                  <a:close/>
                </a:path>
              </a:pathLst>
            </a:custGeom>
            <a:solidFill>
              <a:schemeClr val="tx2"/>
            </a:solidFill>
            <a:ln w="0">
              <a:noFill/>
              <a:prstDash val="solid"/>
              <a:round/>
              <a:headEnd/>
              <a:tailEnd/>
            </a:ln>
          </p:spPr>
        </p:sp>
        <p:sp>
          <p:nvSpPr>
            <p:cNvPr id="16" name="Freeform 11" title="left scallop inline"/>
            <p:cNvSpPr/>
            <p:nvPr/>
          </p:nvSpPr>
          <p:spPr bwMode="auto">
            <a:xfrm>
              <a:off x="874382" y="0"/>
              <a:ext cx="1646238" cy="6858000"/>
            </a:xfrm>
            <a:custGeom>
              <a:avLst/>
              <a:gdLst/>
              <a:ahLst/>
              <a:cxnLst/>
              <a:rect l="0" t="0" r="r" b="b"/>
              <a:pathLst>
                <a:path w="1037" h="4320">
                  <a:moveTo>
                    <a:pt x="0" y="0"/>
                  </a:moveTo>
                  <a:lnTo>
                    <a:pt x="171" y="0"/>
                  </a:lnTo>
                  <a:lnTo>
                    <a:pt x="188" y="55"/>
                  </a:lnTo>
                  <a:lnTo>
                    <a:pt x="204" y="110"/>
                  </a:lnTo>
                  <a:lnTo>
                    <a:pt x="220" y="166"/>
                  </a:lnTo>
                  <a:lnTo>
                    <a:pt x="234" y="223"/>
                  </a:lnTo>
                  <a:lnTo>
                    <a:pt x="251" y="278"/>
                  </a:lnTo>
                  <a:lnTo>
                    <a:pt x="269" y="331"/>
                  </a:lnTo>
                  <a:lnTo>
                    <a:pt x="292" y="381"/>
                  </a:lnTo>
                  <a:lnTo>
                    <a:pt x="319" y="427"/>
                  </a:lnTo>
                  <a:lnTo>
                    <a:pt x="349" y="466"/>
                  </a:lnTo>
                  <a:lnTo>
                    <a:pt x="382" y="503"/>
                  </a:lnTo>
                  <a:lnTo>
                    <a:pt x="420" y="537"/>
                  </a:lnTo>
                  <a:lnTo>
                    <a:pt x="460" y="571"/>
                  </a:lnTo>
                  <a:lnTo>
                    <a:pt x="502" y="603"/>
                  </a:lnTo>
                  <a:lnTo>
                    <a:pt x="544" y="635"/>
                  </a:lnTo>
                  <a:lnTo>
                    <a:pt x="587" y="668"/>
                  </a:lnTo>
                  <a:lnTo>
                    <a:pt x="628" y="700"/>
                  </a:lnTo>
                  <a:lnTo>
                    <a:pt x="667" y="734"/>
                  </a:lnTo>
                  <a:lnTo>
                    <a:pt x="703" y="771"/>
                  </a:lnTo>
                  <a:lnTo>
                    <a:pt x="736" y="808"/>
                  </a:lnTo>
                  <a:lnTo>
                    <a:pt x="763" y="848"/>
                  </a:lnTo>
                  <a:lnTo>
                    <a:pt x="786" y="893"/>
                  </a:lnTo>
                  <a:lnTo>
                    <a:pt x="800" y="937"/>
                  </a:lnTo>
                  <a:lnTo>
                    <a:pt x="809" y="986"/>
                  </a:lnTo>
                  <a:lnTo>
                    <a:pt x="813" y="1034"/>
                  </a:lnTo>
                  <a:lnTo>
                    <a:pt x="812" y="1085"/>
                  </a:lnTo>
                  <a:lnTo>
                    <a:pt x="808" y="1136"/>
                  </a:lnTo>
                  <a:lnTo>
                    <a:pt x="803" y="1189"/>
                  </a:lnTo>
                  <a:lnTo>
                    <a:pt x="796" y="1242"/>
                  </a:lnTo>
                  <a:lnTo>
                    <a:pt x="788" y="1295"/>
                  </a:lnTo>
                  <a:lnTo>
                    <a:pt x="782" y="1348"/>
                  </a:lnTo>
                  <a:lnTo>
                    <a:pt x="778" y="1401"/>
                  </a:lnTo>
                  <a:lnTo>
                    <a:pt x="775" y="1452"/>
                  </a:lnTo>
                  <a:lnTo>
                    <a:pt x="778" y="1502"/>
                  </a:lnTo>
                  <a:lnTo>
                    <a:pt x="784" y="1551"/>
                  </a:lnTo>
                  <a:lnTo>
                    <a:pt x="797" y="1602"/>
                  </a:lnTo>
                  <a:lnTo>
                    <a:pt x="817" y="1652"/>
                  </a:lnTo>
                  <a:lnTo>
                    <a:pt x="841" y="1702"/>
                  </a:lnTo>
                  <a:lnTo>
                    <a:pt x="868" y="1752"/>
                  </a:lnTo>
                  <a:lnTo>
                    <a:pt x="896" y="1801"/>
                  </a:lnTo>
                  <a:lnTo>
                    <a:pt x="926" y="1851"/>
                  </a:lnTo>
                  <a:lnTo>
                    <a:pt x="953" y="1901"/>
                  </a:lnTo>
                  <a:lnTo>
                    <a:pt x="980" y="1952"/>
                  </a:lnTo>
                  <a:lnTo>
                    <a:pt x="1003" y="2003"/>
                  </a:lnTo>
                  <a:lnTo>
                    <a:pt x="1021" y="2054"/>
                  </a:lnTo>
                  <a:lnTo>
                    <a:pt x="1031" y="2106"/>
                  </a:lnTo>
                  <a:lnTo>
                    <a:pt x="1037" y="2160"/>
                  </a:lnTo>
                  <a:lnTo>
                    <a:pt x="1031" y="2214"/>
                  </a:lnTo>
                  <a:lnTo>
                    <a:pt x="1021" y="2266"/>
                  </a:lnTo>
                  <a:lnTo>
                    <a:pt x="1003" y="2317"/>
                  </a:lnTo>
                  <a:lnTo>
                    <a:pt x="980" y="2368"/>
                  </a:lnTo>
                  <a:lnTo>
                    <a:pt x="953" y="2419"/>
                  </a:lnTo>
                  <a:lnTo>
                    <a:pt x="926" y="2469"/>
                  </a:lnTo>
                  <a:lnTo>
                    <a:pt x="896" y="2519"/>
                  </a:lnTo>
                  <a:lnTo>
                    <a:pt x="868" y="2568"/>
                  </a:lnTo>
                  <a:lnTo>
                    <a:pt x="841" y="2618"/>
                  </a:lnTo>
                  <a:lnTo>
                    <a:pt x="817" y="2668"/>
                  </a:lnTo>
                  <a:lnTo>
                    <a:pt x="797" y="2718"/>
                  </a:lnTo>
                  <a:lnTo>
                    <a:pt x="784" y="2769"/>
                  </a:lnTo>
                  <a:lnTo>
                    <a:pt x="778" y="2818"/>
                  </a:lnTo>
                  <a:lnTo>
                    <a:pt x="775" y="2868"/>
                  </a:lnTo>
                  <a:lnTo>
                    <a:pt x="778" y="2919"/>
                  </a:lnTo>
                  <a:lnTo>
                    <a:pt x="782" y="2972"/>
                  </a:lnTo>
                  <a:lnTo>
                    <a:pt x="788" y="3025"/>
                  </a:lnTo>
                  <a:lnTo>
                    <a:pt x="796" y="3078"/>
                  </a:lnTo>
                  <a:lnTo>
                    <a:pt x="803" y="3131"/>
                  </a:lnTo>
                  <a:lnTo>
                    <a:pt x="808" y="3184"/>
                  </a:lnTo>
                  <a:lnTo>
                    <a:pt x="812" y="3235"/>
                  </a:lnTo>
                  <a:lnTo>
                    <a:pt x="813" y="3286"/>
                  </a:lnTo>
                  <a:lnTo>
                    <a:pt x="809" y="3334"/>
                  </a:lnTo>
                  <a:lnTo>
                    <a:pt x="800" y="3383"/>
                  </a:lnTo>
                  <a:lnTo>
                    <a:pt x="786" y="3427"/>
                  </a:lnTo>
                  <a:lnTo>
                    <a:pt x="763" y="3472"/>
                  </a:lnTo>
                  <a:lnTo>
                    <a:pt x="736" y="3512"/>
                  </a:lnTo>
                  <a:lnTo>
                    <a:pt x="703" y="3549"/>
                  </a:lnTo>
                  <a:lnTo>
                    <a:pt x="667" y="3586"/>
                  </a:lnTo>
                  <a:lnTo>
                    <a:pt x="628" y="3620"/>
                  </a:lnTo>
                  <a:lnTo>
                    <a:pt x="587" y="3652"/>
                  </a:lnTo>
                  <a:lnTo>
                    <a:pt x="544" y="3685"/>
                  </a:lnTo>
                  <a:lnTo>
                    <a:pt x="502" y="3717"/>
                  </a:lnTo>
                  <a:lnTo>
                    <a:pt x="460" y="3749"/>
                  </a:lnTo>
                  <a:lnTo>
                    <a:pt x="420" y="3783"/>
                  </a:lnTo>
                  <a:lnTo>
                    <a:pt x="382" y="3817"/>
                  </a:lnTo>
                  <a:lnTo>
                    <a:pt x="349" y="3854"/>
                  </a:lnTo>
                  <a:lnTo>
                    <a:pt x="319" y="3893"/>
                  </a:lnTo>
                  <a:lnTo>
                    <a:pt x="292" y="3939"/>
                  </a:lnTo>
                  <a:lnTo>
                    <a:pt x="269" y="3989"/>
                  </a:lnTo>
                  <a:lnTo>
                    <a:pt x="251" y="4042"/>
                  </a:lnTo>
                  <a:lnTo>
                    <a:pt x="234" y="4097"/>
                  </a:lnTo>
                  <a:lnTo>
                    <a:pt x="220" y="4154"/>
                  </a:lnTo>
                  <a:lnTo>
                    <a:pt x="204" y="4210"/>
                  </a:lnTo>
                  <a:lnTo>
                    <a:pt x="188" y="4265"/>
                  </a:lnTo>
                  <a:lnTo>
                    <a:pt x="171" y="4320"/>
                  </a:lnTo>
                  <a:lnTo>
                    <a:pt x="0" y="4320"/>
                  </a:lnTo>
                  <a:lnTo>
                    <a:pt x="17" y="4278"/>
                  </a:lnTo>
                  <a:lnTo>
                    <a:pt x="33" y="4232"/>
                  </a:lnTo>
                  <a:lnTo>
                    <a:pt x="46" y="4183"/>
                  </a:lnTo>
                  <a:lnTo>
                    <a:pt x="60" y="4131"/>
                  </a:lnTo>
                  <a:lnTo>
                    <a:pt x="75" y="4075"/>
                  </a:lnTo>
                  <a:lnTo>
                    <a:pt x="90" y="4019"/>
                  </a:lnTo>
                  <a:lnTo>
                    <a:pt x="109" y="3964"/>
                  </a:lnTo>
                  <a:lnTo>
                    <a:pt x="129" y="3909"/>
                  </a:lnTo>
                  <a:lnTo>
                    <a:pt x="156" y="3855"/>
                  </a:lnTo>
                  <a:lnTo>
                    <a:pt x="186" y="3804"/>
                  </a:lnTo>
                  <a:lnTo>
                    <a:pt x="222" y="3756"/>
                  </a:lnTo>
                  <a:lnTo>
                    <a:pt x="261" y="3713"/>
                  </a:lnTo>
                  <a:lnTo>
                    <a:pt x="303" y="3672"/>
                  </a:lnTo>
                  <a:lnTo>
                    <a:pt x="348" y="3634"/>
                  </a:lnTo>
                  <a:lnTo>
                    <a:pt x="392" y="3599"/>
                  </a:lnTo>
                  <a:lnTo>
                    <a:pt x="438" y="3565"/>
                  </a:lnTo>
                  <a:lnTo>
                    <a:pt x="482" y="3531"/>
                  </a:lnTo>
                  <a:lnTo>
                    <a:pt x="523" y="3499"/>
                  </a:lnTo>
                  <a:lnTo>
                    <a:pt x="561" y="3466"/>
                  </a:lnTo>
                  <a:lnTo>
                    <a:pt x="594" y="3434"/>
                  </a:lnTo>
                  <a:lnTo>
                    <a:pt x="620" y="3400"/>
                  </a:lnTo>
                  <a:lnTo>
                    <a:pt x="638" y="3367"/>
                  </a:lnTo>
                  <a:lnTo>
                    <a:pt x="647" y="3336"/>
                  </a:lnTo>
                  <a:lnTo>
                    <a:pt x="652" y="3302"/>
                  </a:lnTo>
                  <a:lnTo>
                    <a:pt x="654" y="3265"/>
                  </a:lnTo>
                  <a:lnTo>
                    <a:pt x="651" y="3224"/>
                  </a:lnTo>
                  <a:lnTo>
                    <a:pt x="647" y="3181"/>
                  </a:lnTo>
                  <a:lnTo>
                    <a:pt x="642" y="3137"/>
                  </a:lnTo>
                  <a:lnTo>
                    <a:pt x="637" y="3091"/>
                  </a:lnTo>
                  <a:lnTo>
                    <a:pt x="626" y="3021"/>
                  </a:lnTo>
                  <a:lnTo>
                    <a:pt x="620" y="2952"/>
                  </a:lnTo>
                  <a:lnTo>
                    <a:pt x="616" y="2881"/>
                  </a:lnTo>
                  <a:lnTo>
                    <a:pt x="618" y="2809"/>
                  </a:lnTo>
                  <a:lnTo>
                    <a:pt x="628" y="2737"/>
                  </a:lnTo>
                  <a:lnTo>
                    <a:pt x="642" y="2681"/>
                  </a:lnTo>
                  <a:lnTo>
                    <a:pt x="661" y="2626"/>
                  </a:lnTo>
                  <a:lnTo>
                    <a:pt x="685" y="2574"/>
                  </a:lnTo>
                  <a:lnTo>
                    <a:pt x="711" y="2521"/>
                  </a:lnTo>
                  <a:lnTo>
                    <a:pt x="739" y="2472"/>
                  </a:lnTo>
                  <a:lnTo>
                    <a:pt x="767" y="2423"/>
                  </a:lnTo>
                  <a:lnTo>
                    <a:pt x="791" y="2381"/>
                  </a:lnTo>
                  <a:lnTo>
                    <a:pt x="813" y="2342"/>
                  </a:lnTo>
                  <a:lnTo>
                    <a:pt x="834" y="2303"/>
                  </a:lnTo>
                  <a:lnTo>
                    <a:pt x="851" y="2265"/>
                  </a:lnTo>
                  <a:lnTo>
                    <a:pt x="864" y="2228"/>
                  </a:lnTo>
                  <a:lnTo>
                    <a:pt x="873" y="2194"/>
                  </a:lnTo>
                  <a:lnTo>
                    <a:pt x="876" y="2160"/>
                  </a:lnTo>
                  <a:lnTo>
                    <a:pt x="873" y="2126"/>
                  </a:lnTo>
                  <a:lnTo>
                    <a:pt x="864" y="2092"/>
                  </a:lnTo>
                  <a:lnTo>
                    <a:pt x="851" y="2055"/>
                  </a:lnTo>
                  <a:lnTo>
                    <a:pt x="834" y="2017"/>
                  </a:lnTo>
                  <a:lnTo>
                    <a:pt x="813" y="1978"/>
                  </a:lnTo>
                  <a:lnTo>
                    <a:pt x="791" y="1939"/>
                  </a:lnTo>
                  <a:lnTo>
                    <a:pt x="767" y="1897"/>
                  </a:lnTo>
                  <a:lnTo>
                    <a:pt x="739" y="1848"/>
                  </a:lnTo>
                  <a:lnTo>
                    <a:pt x="711" y="1799"/>
                  </a:lnTo>
                  <a:lnTo>
                    <a:pt x="685" y="1746"/>
                  </a:lnTo>
                  <a:lnTo>
                    <a:pt x="661" y="1694"/>
                  </a:lnTo>
                  <a:lnTo>
                    <a:pt x="642" y="1639"/>
                  </a:lnTo>
                  <a:lnTo>
                    <a:pt x="628" y="1583"/>
                  </a:lnTo>
                  <a:lnTo>
                    <a:pt x="618" y="1511"/>
                  </a:lnTo>
                  <a:lnTo>
                    <a:pt x="616" y="1439"/>
                  </a:lnTo>
                  <a:lnTo>
                    <a:pt x="620" y="1368"/>
                  </a:lnTo>
                  <a:lnTo>
                    <a:pt x="626" y="1299"/>
                  </a:lnTo>
                  <a:lnTo>
                    <a:pt x="637" y="1229"/>
                  </a:lnTo>
                  <a:lnTo>
                    <a:pt x="642" y="1183"/>
                  </a:lnTo>
                  <a:lnTo>
                    <a:pt x="647" y="1139"/>
                  </a:lnTo>
                  <a:lnTo>
                    <a:pt x="651" y="1096"/>
                  </a:lnTo>
                  <a:lnTo>
                    <a:pt x="654" y="1055"/>
                  </a:lnTo>
                  <a:lnTo>
                    <a:pt x="652" y="1018"/>
                  </a:lnTo>
                  <a:lnTo>
                    <a:pt x="647" y="984"/>
                  </a:lnTo>
                  <a:lnTo>
                    <a:pt x="638" y="953"/>
                  </a:lnTo>
                  <a:lnTo>
                    <a:pt x="620" y="920"/>
                  </a:lnTo>
                  <a:lnTo>
                    <a:pt x="594" y="886"/>
                  </a:lnTo>
                  <a:lnTo>
                    <a:pt x="561" y="854"/>
                  </a:lnTo>
                  <a:lnTo>
                    <a:pt x="523" y="822"/>
                  </a:lnTo>
                  <a:lnTo>
                    <a:pt x="482" y="789"/>
                  </a:lnTo>
                  <a:lnTo>
                    <a:pt x="438" y="755"/>
                  </a:lnTo>
                  <a:lnTo>
                    <a:pt x="392" y="721"/>
                  </a:lnTo>
                  <a:lnTo>
                    <a:pt x="348" y="686"/>
                  </a:lnTo>
                  <a:lnTo>
                    <a:pt x="303" y="648"/>
                  </a:lnTo>
                  <a:lnTo>
                    <a:pt x="261" y="607"/>
                  </a:lnTo>
                  <a:lnTo>
                    <a:pt x="222" y="564"/>
                  </a:lnTo>
                  <a:lnTo>
                    <a:pt x="186" y="516"/>
                  </a:lnTo>
                  <a:lnTo>
                    <a:pt x="156" y="465"/>
                  </a:lnTo>
                  <a:lnTo>
                    <a:pt x="129" y="411"/>
                  </a:lnTo>
                  <a:lnTo>
                    <a:pt x="109" y="356"/>
                  </a:lnTo>
                  <a:lnTo>
                    <a:pt x="90" y="301"/>
                  </a:lnTo>
                  <a:lnTo>
                    <a:pt x="75" y="245"/>
                  </a:lnTo>
                  <a:lnTo>
                    <a:pt x="60" y="189"/>
                  </a:lnTo>
                  <a:lnTo>
                    <a:pt x="46" y="137"/>
                  </a:lnTo>
                  <a:lnTo>
                    <a:pt x="33" y="88"/>
                  </a:lnTo>
                  <a:lnTo>
                    <a:pt x="17" y="42"/>
                  </a:lnTo>
                  <a:lnTo>
                    <a:pt x="0" y="0"/>
                  </a:lnTo>
                  <a:lnTo>
                    <a:pt x="0" y="0"/>
                  </a:lnTo>
                  <a:close/>
                </a:path>
              </a:pathLst>
            </a:custGeom>
            <a:solidFill>
              <a:schemeClr val="accent1"/>
            </a:solidFill>
            <a:ln w="0">
              <a:noFill/>
              <a:prstDash val="solid"/>
              <a:round/>
              <a:headEnd/>
              <a:tailEnd/>
            </a:ln>
          </p:spPr>
        </p:sp>
      </p:grpSp>
    </p:spTree>
    <p:extLst>
      <p:ext uri="{BB962C8B-B14F-4D97-AF65-F5344CB8AC3E}">
        <p14:creationId xmlns:p14="http://schemas.microsoft.com/office/powerpoint/2010/main" val="1670032000"/>
      </p:ext>
    </p:extLst>
  </p:cSld>
  <p:clrMapOvr>
    <a:overrideClrMapping bg1="dk1" tx1="lt1" bg2="dk2" tx2="lt2" accent1="accent1" accent2="accent2" accent3="accent3" accent4="accent4" accent5="accent5" accent6="accent6" hlink="hlink" folHlink="folHlink"/>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twoObj" preserve="1">
  <p:cSld name="兩個內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Content Placeholder 2"/>
          <p:cNvSpPr>
            <a:spLocks noGrp="1"/>
          </p:cNvSpPr>
          <p:nvPr>
            <p:ph sz="half" idx="1"/>
          </p:nvPr>
        </p:nvSpPr>
        <p:spPr>
          <a:xfrm>
            <a:off x="942975" y="2286000"/>
            <a:ext cx="3600450" cy="3619500"/>
          </a:xfrm>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Content Placeholder 3"/>
          <p:cNvSpPr>
            <a:spLocks noGrp="1"/>
          </p:cNvSpPr>
          <p:nvPr>
            <p:ph sz="half" idx="2"/>
          </p:nvPr>
        </p:nvSpPr>
        <p:spPr>
          <a:xfrm>
            <a:off x="4985847" y="2286000"/>
            <a:ext cx="3600450" cy="3619500"/>
          </a:xfrm>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5" name="Date Placeholder 4"/>
          <p:cNvSpPr>
            <a:spLocks noGrp="1"/>
          </p:cNvSpPr>
          <p:nvPr>
            <p:ph type="dt" sz="half" idx="10"/>
          </p:nvPr>
        </p:nvSpPr>
        <p:spPr/>
        <p:txBody>
          <a:bodyPr/>
          <a:lstStyle/>
          <a:p>
            <a:fld id="{605E0D50-7EFB-402E-898B-6A05EF07532D}" type="datetimeFigureOut">
              <a:rPr lang="zh-TW" altLang="en-US" smtClean="0"/>
              <a:t>2026/2/24</a:t>
            </a:fld>
            <a:endParaRPr lang="zh-TW" altLang="en-US"/>
          </a:p>
        </p:txBody>
      </p:sp>
      <p:sp>
        <p:nvSpPr>
          <p:cNvPr id="6" name="Footer Placeholder 5"/>
          <p:cNvSpPr>
            <a:spLocks noGrp="1"/>
          </p:cNvSpPr>
          <p:nvPr>
            <p:ph type="ftr" sz="quarter" idx="11"/>
          </p:nvPr>
        </p:nvSpPr>
        <p:spPr/>
        <p:txBody>
          <a:bodyPr/>
          <a:lstStyle/>
          <a:p>
            <a:endParaRPr lang="zh-TW" altLang="en-US"/>
          </a:p>
        </p:txBody>
      </p:sp>
      <p:sp>
        <p:nvSpPr>
          <p:cNvPr id="7" name="Slide Number Placeholder 6"/>
          <p:cNvSpPr>
            <a:spLocks noGrp="1"/>
          </p:cNvSpPr>
          <p:nvPr>
            <p:ph type="sldNum" sz="quarter" idx="12"/>
          </p:nvPr>
        </p:nvSpPr>
        <p:spPr/>
        <p:txBody>
          <a:bodyPr/>
          <a:lstStyle/>
          <a:p>
            <a:fld id="{46E0CF2C-6393-44B2-9D8F-03D34A3D9D35}" type="slidenum">
              <a:rPr lang="zh-TW" altLang="en-US" smtClean="0"/>
              <a:t>‹#›</a:t>
            </a:fld>
            <a:endParaRPr lang="zh-TW" altLang="en-US"/>
          </a:p>
        </p:txBody>
      </p:sp>
    </p:spTree>
    <p:extLst>
      <p:ext uri="{BB962C8B-B14F-4D97-AF65-F5344CB8AC3E}">
        <p14:creationId xmlns:p14="http://schemas.microsoft.com/office/powerpoint/2010/main" val="3335287795"/>
      </p:ext>
    </p:extLst>
  </p:cSld>
  <p:clrMapOvr>
    <a:masterClrMapping/>
  </p:clrMapOvr>
  <p:extLst>
    <p:ext uri="{DCECCB84-F9BA-43D5-87BE-67443E8EF086}">
      <p15:sldGuideLst xmlns:p15="http://schemas.microsoft.com/office/powerpoint/2012/main"/>
    </p:ext>
  </p:extLst>
</p:sldLayout>
</file>

<file path=ppt/slideLayouts/slideLayout33.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939546" y="381001"/>
            <a:ext cx="7629525" cy="1493517"/>
          </a:xfrm>
        </p:spPr>
        <p:txBody>
          <a:bodyPr/>
          <a:lstStyle/>
          <a:p>
            <a:r>
              <a:rPr lang="zh-TW" altLang="en-US"/>
              <a:t>按一下以編輯母片標題樣式</a:t>
            </a:r>
            <a:endParaRPr lang="en-US" dirty="0"/>
          </a:p>
        </p:txBody>
      </p:sp>
      <p:sp>
        <p:nvSpPr>
          <p:cNvPr id="3" name="Text Placeholder 2"/>
          <p:cNvSpPr>
            <a:spLocks noGrp="1"/>
          </p:cNvSpPr>
          <p:nvPr>
            <p:ph type="body" idx="1"/>
          </p:nvPr>
        </p:nvSpPr>
        <p:spPr>
          <a:xfrm>
            <a:off x="938759" y="2199634"/>
            <a:ext cx="3600450" cy="632529"/>
          </a:xfrm>
        </p:spPr>
        <p:txBody>
          <a:bodyPr anchor="b">
            <a:noAutofit/>
          </a:bodyPr>
          <a:lstStyle>
            <a:lvl1pPr marL="0" indent="0">
              <a:lnSpc>
                <a:spcPct val="100000"/>
              </a:lnSpc>
              <a:buNone/>
              <a:defRPr sz="1425" b="1" cap="all" spc="150" baseline="0">
                <a:solidFill>
                  <a:schemeClr val="tx2"/>
                </a:solidFill>
              </a:defRPr>
            </a:lvl1pPr>
            <a:lvl2pPr marL="342900" indent="0">
              <a:buNone/>
              <a:defRPr sz="1425"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TW" altLang="en-US"/>
              <a:t>編輯母片文字樣式</a:t>
            </a:r>
          </a:p>
        </p:txBody>
      </p:sp>
      <p:sp>
        <p:nvSpPr>
          <p:cNvPr id="4" name="Content Placeholder 3"/>
          <p:cNvSpPr>
            <a:spLocks noGrp="1"/>
          </p:cNvSpPr>
          <p:nvPr>
            <p:ph sz="half" idx="2"/>
          </p:nvPr>
        </p:nvSpPr>
        <p:spPr>
          <a:xfrm>
            <a:off x="942975" y="2909102"/>
            <a:ext cx="3600450" cy="2996398"/>
          </a:xfrm>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5" name="Text Placeholder 4"/>
          <p:cNvSpPr>
            <a:spLocks noGrp="1"/>
          </p:cNvSpPr>
          <p:nvPr>
            <p:ph type="body" sz="quarter" idx="3"/>
          </p:nvPr>
        </p:nvSpPr>
        <p:spPr>
          <a:xfrm>
            <a:off x="4975398" y="2199634"/>
            <a:ext cx="3600450" cy="632529"/>
          </a:xfrm>
        </p:spPr>
        <p:txBody>
          <a:bodyPr anchor="b">
            <a:noAutofit/>
          </a:bodyPr>
          <a:lstStyle>
            <a:lvl1pPr marL="0" indent="0">
              <a:lnSpc>
                <a:spcPct val="100000"/>
              </a:lnSpc>
              <a:buNone/>
              <a:defRPr sz="1425" b="1" cap="all" spc="150" baseline="0">
                <a:solidFill>
                  <a:schemeClr val="tx2"/>
                </a:solidFill>
              </a:defRPr>
            </a:lvl1pPr>
            <a:lvl2pPr marL="342900" indent="0">
              <a:buNone/>
              <a:defRPr sz="1425"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TW" altLang="en-US"/>
              <a:t>編輯母片文字樣式</a:t>
            </a:r>
          </a:p>
        </p:txBody>
      </p:sp>
      <p:sp>
        <p:nvSpPr>
          <p:cNvPr id="6" name="Content Placeholder 5"/>
          <p:cNvSpPr>
            <a:spLocks noGrp="1"/>
          </p:cNvSpPr>
          <p:nvPr>
            <p:ph sz="quarter" idx="4"/>
          </p:nvPr>
        </p:nvSpPr>
        <p:spPr>
          <a:xfrm>
            <a:off x="4975398" y="2909102"/>
            <a:ext cx="3600450" cy="2996398"/>
          </a:xfrm>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7" name="Date Placeholder 6"/>
          <p:cNvSpPr>
            <a:spLocks noGrp="1"/>
          </p:cNvSpPr>
          <p:nvPr>
            <p:ph type="dt" sz="half" idx="10"/>
          </p:nvPr>
        </p:nvSpPr>
        <p:spPr/>
        <p:txBody>
          <a:bodyPr/>
          <a:lstStyle/>
          <a:p>
            <a:fld id="{605E0D50-7EFB-402E-898B-6A05EF07532D}" type="datetimeFigureOut">
              <a:rPr lang="zh-TW" altLang="en-US" smtClean="0"/>
              <a:t>2026/2/24</a:t>
            </a:fld>
            <a:endParaRPr lang="zh-TW" altLang="en-US"/>
          </a:p>
        </p:txBody>
      </p:sp>
      <p:sp>
        <p:nvSpPr>
          <p:cNvPr id="8" name="Footer Placeholder 7"/>
          <p:cNvSpPr>
            <a:spLocks noGrp="1"/>
          </p:cNvSpPr>
          <p:nvPr>
            <p:ph type="ftr" sz="quarter" idx="11"/>
          </p:nvPr>
        </p:nvSpPr>
        <p:spPr/>
        <p:txBody>
          <a:bodyPr/>
          <a:lstStyle/>
          <a:p>
            <a:endParaRPr lang="zh-TW" altLang="en-US"/>
          </a:p>
        </p:txBody>
      </p:sp>
      <p:sp>
        <p:nvSpPr>
          <p:cNvPr id="9" name="Slide Number Placeholder 8"/>
          <p:cNvSpPr>
            <a:spLocks noGrp="1"/>
          </p:cNvSpPr>
          <p:nvPr>
            <p:ph type="sldNum" sz="quarter" idx="12"/>
          </p:nvPr>
        </p:nvSpPr>
        <p:spPr/>
        <p:txBody>
          <a:bodyPr/>
          <a:lstStyle/>
          <a:p>
            <a:fld id="{46E0CF2C-6393-44B2-9D8F-03D34A3D9D35}" type="slidenum">
              <a:rPr lang="zh-TW" altLang="en-US" smtClean="0"/>
              <a:t>‹#›</a:t>
            </a:fld>
            <a:endParaRPr lang="zh-TW" altLang="en-US"/>
          </a:p>
        </p:txBody>
      </p:sp>
    </p:spTree>
    <p:extLst>
      <p:ext uri="{BB962C8B-B14F-4D97-AF65-F5344CB8AC3E}">
        <p14:creationId xmlns:p14="http://schemas.microsoft.com/office/powerpoint/2010/main" val="112907856"/>
      </p:ext>
    </p:extLst>
  </p:cSld>
  <p:clrMapOvr>
    <a:masterClrMapping/>
  </p:clrMapOvr>
  <p:extLst>
    <p:ext uri="{DCECCB84-F9BA-43D5-87BE-67443E8EF086}">
      <p15:sldGuideLst xmlns:p15="http://schemas.microsoft.com/office/powerpoint/2012/main"/>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Date Placeholder 2"/>
          <p:cNvSpPr>
            <a:spLocks noGrp="1"/>
          </p:cNvSpPr>
          <p:nvPr>
            <p:ph type="dt" sz="half" idx="10"/>
          </p:nvPr>
        </p:nvSpPr>
        <p:spPr/>
        <p:txBody>
          <a:bodyPr/>
          <a:lstStyle/>
          <a:p>
            <a:fld id="{605E0D50-7EFB-402E-898B-6A05EF07532D}" type="datetimeFigureOut">
              <a:rPr lang="zh-TW" altLang="en-US" smtClean="0"/>
              <a:t>2026/2/24</a:t>
            </a:fld>
            <a:endParaRPr lang="zh-TW" altLang="en-US"/>
          </a:p>
        </p:txBody>
      </p:sp>
      <p:sp>
        <p:nvSpPr>
          <p:cNvPr id="4" name="Footer Placeholder 3"/>
          <p:cNvSpPr>
            <a:spLocks noGrp="1"/>
          </p:cNvSpPr>
          <p:nvPr>
            <p:ph type="ftr" sz="quarter" idx="11"/>
          </p:nvPr>
        </p:nvSpPr>
        <p:spPr/>
        <p:txBody>
          <a:bodyPr/>
          <a:lstStyle/>
          <a:p>
            <a:endParaRPr lang="zh-TW" altLang="en-US"/>
          </a:p>
        </p:txBody>
      </p:sp>
      <p:sp>
        <p:nvSpPr>
          <p:cNvPr id="5" name="Slide Number Placeholder 4"/>
          <p:cNvSpPr>
            <a:spLocks noGrp="1"/>
          </p:cNvSpPr>
          <p:nvPr>
            <p:ph type="sldNum" sz="quarter" idx="12"/>
          </p:nvPr>
        </p:nvSpPr>
        <p:spPr/>
        <p:txBody>
          <a:bodyPr/>
          <a:lstStyle/>
          <a:p>
            <a:fld id="{46E0CF2C-6393-44B2-9D8F-03D34A3D9D35}" type="slidenum">
              <a:rPr lang="zh-TW" altLang="en-US" smtClean="0"/>
              <a:t>‹#›</a:t>
            </a:fld>
            <a:endParaRPr lang="zh-TW" altLang="en-US"/>
          </a:p>
        </p:txBody>
      </p:sp>
    </p:spTree>
    <p:extLst>
      <p:ext uri="{BB962C8B-B14F-4D97-AF65-F5344CB8AC3E}">
        <p14:creationId xmlns:p14="http://schemas.microsoft.com/office/powerpoint/2010/main" val="581986285"/>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605E0D50-7EFB-402E-898B-6A05EF07532D}" type="datetimeFigureOut">
              <a:rPr lang="zh-TW" altLang="en-US" smtClean="0"/>
              <a:t>2026/2/24</a:t>
            </a:fld>
            <a:endParaRPr lang="zh-TW" altLang="en-US"/>
          </a:p>
        </p:txBody>
      </p:sp>
      <p:sp>
        <p:nvSpPr>
          <p:cNvPr id="3" name="Footer Placeholder 2"/>
          <p:cNvSpPr>
            <a:spLocks noGrp="1"/>
          </p:cNvSpPr>
          <p:nvPr>
            <p:ph type="ftr" sz="quarter" idx="11"/>
          </p:nvPr>
        </p:nvSpPr>
        <p:spPr/>
        <p:txBody>
          <a:bodyPr/>
          <a:lstStyle/>
          <a:p>
            <a:endParaRPr lang="zh-TW" altLang="en-US"/>
          </a:p>
        </p:txBody>
      </p:sp>
      <p:sp>
        <p:nvSpPr>
          <p:cNvPr id="4" name="Slide Number Placeholder 3"/>
          <p:cNvSpPr>
            <a:spLocks noGrp="1"/>
          </p:cNvSpPr>
          <p:nvPr>
            <p:ph type="sldNum" sz="quarter" idx="12"/>
          </p:nvPr>
        </p:nvSpPr>
        <p:spPr/>
        <p:txBody>
          <a:bodyPr/>
          <a:lstStyle/>
          <a:p>
            <a:fld id="{46E0CF2C-6393-44B2-9D8F-03D34A3D9D35}" type="slidenum">
              <a:rPr lang="zh-TW" altLang="en-US" smtClean="0"/>
              <a:t>‹#›</a:t>
            </a:fld>
            <a:endParaRPr lang="zh-TW" altLang="en-US"/>
          </a:p>
        </p:txBody>
      </p:sp>
    </p:spTree>
    <p:extLst>
      <p:ext uri="{BB962C8B-B14F-4D97-AF65-F5344CB8AC3E}">
        <p14:creationId xmlns:p14="http://schemas.microsoft.com/office/powerpoint/2010/main" val="2115835698"/>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showMasterSp="0" type="objTx" preserve="1">
  <p:cSld name="含標題的內容">
    <p:spTree>
      <p:nvGrpSpPr>
        <p:cNvPr id="1" name=""/>
        <p:cNvGrpSpPr/>
        <p:nvPr/>
      </p:nvGrpSpPr>
      <p:grpSpPr>
        <a:xfrm>
          <a:off x="0" y="0"/>
          <a:ext cx="0" cy="0"/>
          <a:chOff x="0" y="0"/>
          <a:chExt cx="0" cy="0"/>
        </a:xfrm>
      </p:grpSpPr>
      <p:sp>
        <p:nvSpPr>
          <p:cNvPr id="17" name="Freeform 11" title="right scallop background shape"/>
          <p:cNvSpPr/>
          <p:nvPr/>
        </p:nvSpPr>
        <p:spPr bwMode="auto">
          <a:xfrm>
            <a:off x="5542359" y="0"/>
            <a:ext cx="3601641"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2" name="Title 1"/>
          <p:cNvSpPr>
            <a:spLocks noGrp="1"/>
          </p:cNvSpPr>
          <p:nvPr>
            <p:ph type="title"/>
          </p:nvPr>
        </p:nvSpPr>
        <p:spPr>
          <a:xfrm>
            <a:off x="6253414" y="457200"/>
            <a:ext cx="2319086" cy="1196671"/>
          </a:xfrm>
        </p:spPr>
        <p:txBody>
          <a:bodyPr anchor="b">
            <a:normAutofit/>
          </a:bodyPr>
          <a:lstStyle>
            <a:lvl1pPr>
              <a:lnSpc>
                <a:spcPct val="100000"/>
              </a:lnSpc>
              <a:defRPr sz="1425" b="1" i="0" cap="all" spc="225" baseline="0">
                <a:solidFill>
                  <a:schemeClr val="accent1"/>
                </a:solidFill>
                <a:latin typeface="+mn-lt"/>
              </a:defRPr>
            </a:lvl1pPr>
          </a:lstStyle>
          <a:p>
            <a:r>
              <a:rPr lang="zh-TW" altLang="en-US"/>
              <a:t>按一下以編輯母片標題樣式</a:t>
            </a:r>
            <a:endParaRPr lang="en-US" dirty="0"/>
          </a:p>
        </p:txBody>
      </p:sp>
      <p:sp>
        <p:nvSpPr>
          <p:cNvPr id="3" name="Content Placeholder 2"/>
          <p:cNvSpPr>
            <a:spLocks noGrp="1"/>
          </p:cNvSpPr>
          <p:nvPr>
            <p:ph idx="1"/>
          </p:nvPr>
        </p:nvSpPr>
        <p:spPr>
          <a:xfrm>
            <a:off x="573788" y="920377"/>
            <a:ext cx="4618814" cy="4985124"/>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Text Placeholder 3"/>
          <p:cNvSpPr>
            <a:spLocks noGrp="1"/>
          </p:cNvSpPr>
          <p:nvPr>
            <p:ph type="body" sz="half" idx="2"/>
          </p:nvPr>
        </p:nvSpPr>
        <p:spPr>
          <a:xfrm>
            <a:off x="6253414" y="1741336"/>
            <a:ext cx="2319086" cy="4164164"/>
          </a:xfrm>
        </p:spPr>
        <p:txBody>
          <a:bodyPr/>
          <a:lstStyle>
            <a:lvl1pPr marL="0" indent="0">
              <a:lnSpc>
                <a:spcPct val="120000"/>
              </a:lnSpc>
              <a:spcBef>
                <a:spcPts val="900"/>
              </a:spcBef>
              <a:buNone/>
              <a:defRPr sz="1200" baseline="0">
                <a:solidFill>
                  <a:schemeClr val="bg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TW" altLang="en-US"/>
              <a:t>編輯母片文字樣式</a:t>
            </a:r>
          </a:p>
        </p:txBody>
      </p:sp>
      <p:sp>
        <p:nvSpPr>
          <p:cNvPr id="5" name="Date Placeholder 4"/>
          <p:cNvSpPr>
            <a:spLocks noGrp="1"/>
          </p:cNvSpPr>
          <p:nvPr>
            <p:ph type="dt" sz="half" idx="10"/>
          </p:nvPr>
        </p:nvSpPr>
        <p:spPr>
          <a:xfrm>
            <a:off x="573789" y="6375679"/>
            <a:ext cx="925016" cy="348462"/>
          </a:xfrm>
        </p:spPr>
        <p:txBody>
          <a:bodyPr/>
          <a:lstStyle/>
          <a:p>
            <a:fld id="{605E0D50-7EFB-402E-898B-6A05EF07532D}" type="datetimeFigureOut">
              <a:rPr lang="zh-TW" altLang="en-US" smtClean="0"/>
              <a:t>2026/2/24</a:t>
            </a:fld>
            <a:endParaRPr lang="zh-TW" altLang="en-US"/>
          </a:p>
        </p:txBody>
      </p:sp>
      <p:sp>
        <p:nvSpPr>
          <p:cNvPr id="6" name="Footer Placeholder 5"/>
          <p:cNvSpPr>
            <a:spLocks noGrp="1"/>
          </p:cNvSpPr>
          <p:nvPr>
            <p:ph type="ftr" sz="quarter" idx="11"/>
          </p:nvPr>
        </p:nvSpPr>
        <p:spPr>
          <a:xfrm>
            <a:off x="1577716" y="6375679"/>
            <a:ext cx="2611634" cy="345796"/>
          </a:xfrm>
        </p:spPr>
        <p:txBody>
          <a:bodyPr/>
          <a:lstStyle/>
          <a:p>
            <a:endParaRPr lang="zh-TW" altLang="en-US"/>
          </a:p>
        </p:txBody>
      </p:sp>
      <p:sp>
        <p:nvSpPr>
          <p:cNvPr id="7" name="Slide Number Placeholder 6"/>
          <p:cNvSpPr>
            <a:spLocks noGrp="1"/>
          </p:cNvSpPr>
          <p:nvPr>
            <p:ph type="sldNum" sz="quarter" idx="12"/>
          </p:nvPr>
        </p:nvSpPr>
        <p:spPr>
          <a:xfrm>
            <a:off x="4268261" y="6375679"/>
            <a:ext cx="924342" cy="345796"/>
          </a:xfrm>
        </p:spPr>
        <p:txBody>
          <a:bodyPr/>
          <a:lstStyle/>
          <a:p>
            <a:fld id="{46E0CF2C-6393-44B2-9D8F-03D34A3D9D35}" type="slidenum">
              <a:rPr lang="zh-TW" altLang="en-US" smtClean="0"/>
              <a:t>‹#›</a:t>
            </a:fld>
            <a:endParaRPr lang="zh-TW" altLang="en-US"/>
          </a:p>
        </p:txBody>
      </p:sp>
      <p:sp>
        <p:nvSpPr>
          <p:cNvPr id="8" name="Rectangle 7" title="left edge border"/>
          <p:cNvSpPr/>
          <p:nvPr/>
        </p:nvSpPr>
        <p:spPr>
          <a:xfrm>
            <a:off x="0" y="0"/>
            <a:ext cx="21259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3757560613"/>
      </p:ext>
    </p:extLst>
  </p:cSld>
  <p:clrMapOvr>
    <a:masterClrMapping/>
  </p:clrMapOvr>
  <p:extLst>
    <p:ext uri="{DCECCB84-F9BA-43D5-87BE-67443E8EF086}">
      <p15:sldGuideLst xmlns:p15="http://schemas.microsoft.com/office/powerpoint/2012/main">
        <p15:guide id="1" orient="horz" pos="696">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showMasterSp="0" type="picTx" preserve="1">
  <p:cSld name="含標題的圖片">
    <p:spTree>
      <p:nvGrpSpPr>
        <p:cNvPr id="1" name=""/>
        <p:cNvGrpSpPr/>
        <p:nvPr/>
      </p:nvGrpSpPr>
      <p:grpSpPr>
        <a:xfrm>
          <a:off x="0" y="0"/>
          <a:ext cx="0" cy="0"/>
          <a:chOff x="0" y="0"/>
          <a:chExt cx="0" cy="0"/>
        </a:xfrm>
      </p:grpSpPr>
      <p:sp>
        <p:nvSpPr>
          <p:cNvPr id="3" name="Picture Placeholder 2"/>
          <p:cNvSpPr>
            <a:spLocks noGrp="1" noChangeAspect="1"/>
          </p:cNvSpPr>
          <p:nvPr>
            <p:ph type="pic" idx="1"/>
          </p:nvPr>
        </p:nvSpPr>
        <p:spPr>
          <a:xfrm>
            <a:off x="212598" y="1"/>
            <a:ext cx="5516689" cy="6857999"/>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TW" altLang="en-US"/>
              <a:t>按一下圖示以新增圖片</a:t>
            </a:r>
            <a:endParaRPr lang="en-US" dirty="0"/>
          </a:p>
        </p:txBody>
      </p:sp>
      <p:sp>
        <p:nvSpPr>
          <p:cNvPr id="11" name="Freeform 11" title="right scallop background shape"/>
          <p:cNvSpPr/>
          <p:nvPr/>
        </p:nvSpPr>
        <p:spPr bwMode="auto">
          <a:xfrm>
            <a:off x="5542359" y="0"/>
            <a:ext cx="3601641" cy="6858000"/>
          </a:xfrm>
          <a:custGeom>
            <a:avLst/>
            <a:gdLst/>
            <a:ahLst/>
            <a:cxnLst/>
            <a:rect l="0" t="0" r="r" b="b"/>
            <a:pathLst>
              <a:path w="3025" h="4320">
                <a:moveTo>
                  <a:pt x="0" y="0"/>
                </a:moveTo>
                <a:lnTo>
                  <a:pt x="3025" y="0"/>
                </a:lnTo>
                <a:lnTo>
                  <a:pt x="3025" y="4320"/>
                </a:lnTo>
                <a:lnTo>
                  <a:pt x="0" y="4320"/>
                </a:lnTo>
                <a:lnTo>
                  <a:pt x="3" y="4278"/>
                </a:lnTo>
                <a:lnTo>
                  <a:pt x="8" y="4243"/>
                </a:lnTo>
                <a:lnTo>
                  <a:pt x="14" y="4210"/>
                </a:lnTo>
                <a:lnTo>
                  <a:pt x="24" y="4183"/>
                </a:lnTo>
                <a:lnTo>
                  <a:pt x="34" y="4156"/>
                </a:lnTo>
                <a:lnTo>
                  <a:pt x="46" y="4133"/>
                </a:lnTo>
                <a:lnTo>
                  <a:pt x="58" y="4109"/>
                </a:lnTo>
                <a:lnTo>
                  <a:pt x="69" y="4087"/>
                </a:lnTo>
                <a:lnTo>
                  <a:pt x="80" y="4062"/>
                </a:lnTo>
                <a:lnTo>
                  <a:pt x="90" y="4036"/>
                </a:lnTo>
                <a:lnTo>
                  <a:pt x="99" y="4007"/>
                </a:lnTo>
                <a:lnTo>
                  <a:pt x="106" y="3976"/>
                </a:lnTo>
                <a:lnTo>
                  <a:pt x="111" y="3938"/>
                </a:lnTo>
                <a:lnTo>
                  <a:pt x="113" y="3895"/>
                </a:lnTo>
                <a:lnTo>
                  <a:pt x="111" y="3851"/>
                </a:lnTo>
                <a:lnTo>
                  <a:pt x="106" y="3815"/>
                </a:lnTo>
                <a:lnTo>
                  <a:pt x="99" y="3782"/>
                </a:lnTo>
                <a:lnTo>
                  <a:pt x="90" y="3752"/>
                </a:lnTo>
                <a:lnTo>
                  <a:pt x="80" y="3726"/>
                </a:lnTo>
                <a:lnTo>
                  <a:pt x="68" y="3702"/>
                </a:lnTo>
                <a:lnTo>
                  <a:pt x="56" y="3679"/>
                </a:lnTo>
                <a:lnTo>
                  <a:pt x="44" y="3655"/>
                </a:lnTo>
                <a:lnTo>
                  <a:pt x="33" y="3630"/>
                </a:lnTo>
                <a:lnTo>
                  <a:pt x="22" y="3604"/>
                </a:lnTo>
                <a:lnTo>
                  <a:pt x="13" y="3575"/>
                </a:lnTo>
                <a:lnTo>
                  <a:pt x="7" y="3542"/>
                </a:lnTo>
                <a:lnTo>
                  <a:pt x="1" y="3504"/>
                </a:lnTo>
                <a:lnTo>
                  <a:pt x="0" y="3461"/>
                </a:lnTo>
                <a:lnTo>
                  <a:pt x="1" y="3418"/>
                </a:lnTo>
                <a:lnTo>
                  <a:pt x="7" y="3380"/>
                </a:lnTo>
                <a:lnTo>
                  <a:pt x="13" y="3347"/>
                </a:lnTo>
                <a:lnTo>
                  <a:pt x="22" y="3319"/>
                </a:lnTo>
                <a:lnTo>
                  <a:pt x="33" y="3292"/>
                </a:lnTo>
                <a:lnTo>
                  <a:pt x="44" y="3267"/>
                </a:lnTo>
                <a:lnTo>
                  <a:pt x="56" y="3244"/>
                </a:lnTo>
                <a:lnTo>
                  <a:pt x="68" y="3222"/>
                </a:lnTo>
                <a:lnTo>
                  <a:pt x="80" y="3197"/>
                </a:lnTo>
                <a:lnTo>
                  <a:pt x="90" y="3171"/>
                </a:lnTo>
                <a:lnTo>
                  <a:pt x="99" y="3142"/>
                </a:lnTo>
                <a:lnTo>
                  <a:pt x="106" y="3109"/>
                </a:lnTo>
                <a:lnTo>
                  <a:pt x="111" y="3071"/>
                </a:lnTo>
                <a:lnTo>
                  <a:pt x="113" y="3028"/>
                </a:lnTo>
                <a:lnTo>
                  <a:pt x="111" y="2985"/>
                </a:lnTo>
                <a:lnTo>
                  <a:pt x="106" y="2947"/>
                </a:lnTo>
                <a:lnTo>
                  <a:pt x="99" y="2914"/>
                </a:lnTo>
                <a:lnTo>
                  <a:pt x="90" y="2885"/>
                </a:lnTo>
                <a:lnTo>
                  <a:pt x="80" y="2858"/>
                </a:lnTo>
                <a:lnTo>
                  <a:pt x="68" y="2834"/>
                </a:lnTo>
                <a:lnTo>
                  <a:pt x="44" y="2787"/>
                </a:lnTo>
                <a:lnTo>
                  <a:pt x="33" y="2763"/>
                </a:lnTo>
                <a:lnTo>
                  <a:pt x="22" y="2736"/>
                </a:lnTo>
                <a:lnTo>
                  <a:pt x="13" y="2707"/>
                </a:lnTo>
                <a:lnTo>
                  <a:pt x="7" y="2674"/>
                </a:lnTo>
                <a:lnTo>
                  <a:pt x="1" y="2637"/>
                </a:lnTo>
                <a:lnTo>
                  <a:pt x="0" y="2593"/>
                </a:lnTo>
                <a:lnTo>
                  <a:pt x="1" y="2550"/>
                </a:lnTo>
                <a:lnTo>
                  <a:pt x="7" y="2512"/>
                </a:lnTo>
                <a:lnTo>
                  <a:pt x="13" y="2479"/>
                </a:lnTo>
                <a:lnTo>
                  <a:pt x="22" y="2451"/>
                </a:lnTo>
                <a:lnTo>
                  <a:pt x="33" y="2424"/>
                </a:lnTo>
                <a:lnTo>
                  <a:pt x="44" y="2401"/>
                </a:lnTo>
                <a:lnTo>
                  <a:pt x="68" y="2354"/>
                </a:lnTo>
                <a:lnTo>
                  <a:pt x="80" y="2329"/>
                </a:lnTo>
                <a:lnTo>
                  <a:pt x="90" y="2303"/>
                </a:lnTo>
                <a:lnTo>
                  <a:pt x="99" y="2274"/>
                </a:lnTo>
                <a:lnTo>
                  <a:pt x="106" y="2241"/>
                </a:lnTo>
                <a:lnTo>
                  <a:pt x="111" y="2203"/>
                </a:lnTo>
                <a:lnTo>
                  <a:pt x="113" y="2159"/>
                </a:lnTo>
                <a:lnTo>
                  <a:pt x="111" y="2117"/>
                </a:lnTo>
                <a:lnTo>
                  <a:pt x="106" y="2079"/>
                </a:lnTo>
                <a:lnTo>
                  <a:pt x="99" y="2046"/>
                </a:lnTo>
                <a:lnTo>
                  <a:pt x="90" y="2017"/>
                </a:lnTo>
                <a:lnTo>
                  <a:pt x="80" y="1991"/>
                </a:lnTo>
                <a:lnTo>
                  <a:pt x="68" y="1966"/>
                </a:lnTo>
                <a:lnTo>
                  <a:pt x="56" y="1943"/>
                </a:lnTo>
                <a:lnTo>
                  <a:pt x="44" y="1919"/>
                </a:lnTo>
                <a:lnTo>
                  <a:pt x="33" y="1896"/>
                </a:lnTo>
                <a:lnTo>
                  <a:pt x="22" y="1869"/>
                </a:lnTo>
                <a:lnTo>
                  <a:pt x="13" y="1841"/>
                </a:lnTo>
                <a:lnTo>
                  <a:pt x="7" y="1807"/>
                </a:lnTo>
                <a:lnTo>
                  <a:pt x="1" y="1770"/>
                </a:lnTo>
                <a:lnTo>
                  <a:pt x="0" y="1727"/>
                </a:lnTo>
                <a:lnTo>
                  <a:pt x="1" y="1683"/>
                </a:lnTo>
                <a:lnTo>
                  <a:pt x="7" y="1646"/>
                </a:lnTo>
                <a:lnTo>
                  <a:pt x="13" y="1613"/>
                </a:lnTo>
                <a:lnTo>
                  <a:pt x="22" y="1583"/>
                </a:lnTo>
                <a:lnTo>
                  <a:pt x="33" y="1557"/>
                </a:lnTo>
                <a:lnTo>
                  <a:pt x="44" y="1533"/>
                </a:lnTo>
                <a:lnTo>
                  <a:pt x="56" y="1509"/>
                </a:lnTo>
                <a:lnTo>
                  <a:pt x="68" y="1486"/>
                </a:lnTo>
                <a:lnTo>
                  <a:pt x="80" y="1461"/>
                </a:lnTo>
                <a:lnTo>
                  <a:pt x="90" y="1435"/>
                </a:lnTo>
                <a:lnTo>
                  <a:pt x="99" y="1406"/>
                </a:lnTo>
                <a:lnTo>
                  <a:pt x="106" y="1373"/>
                </a:lnTo>
                <a:lnTo>
                  <a:pt x="111" y="1335"/>
                </a:lnTo>
                <a:lnTo>
                  <a:pt x="113" y="1292"/>
                </a:lnTo>
                <a:lnTo>
                  <a:pt x="111" y="1249"/>
                </a:lnTo>
                <a:lnTo>
                  <a:pt x="106" y="1211"/>
                </a:lnTo>
                <a:lnTo>
                  <a:pt x="99" y="1178"/>
                </a:lnTo>
                <a:lnTo>
                  <a:pt x="90" y="1149"/>
                </a:lnTo>
                <a:lnTo>
                  <a:pt x="80" y="1123"/>
                </a:lnTo>
                <a:lnTo>
                  <a:pt x="68" y="1098"/>
                </a:lnTo>
                <a:lnTo>
                  <a:pt x="56" y="1076"/>
                </a:lnTo>
                <a:lnTo>
                  <a:pt x="44" y="1053"/>
                </a:lnTo>
                <a:lnTo>
                  <a:pt x="33" y="1028"/>
                </a:lnTo>
                <a:lnTo>
                  <a:pt x="22" y="1001"/>
                </a:lnTo>
                <a:lnTo>
                  <a:pt x="13" y="973"/>
                </a:lnTo>
                <a:lnTo>
                  <a:pt x="7" y="940"/>
                </a:lnTo>
                <a:lnTo>
                  <a:pt x="1" y="902"/>
                </a:lnTo>
                <a:lnTo>
                  <a:pt x="0" y="859"/>
                </a:lnTo>
                <a:lnTo>
                  <a:pt x="1" y="816"/>
                </a:lnTo>
                <a:lnTo>
                  <a:pt x="7" y="778"/>
                </a:lnTo>
                <a:lnTo>
                  <a:pt x="13" y="745"/>
                </a:lnTo>
                <a:lnTo>
                  <a:pt x="22" y="716"/>
                </a:lnTo>
                <a:lnTo>
                  <a:pt x="33" y="690"/>
                </a:lnTo>
                <a:lnTo>
                  <a:pt x="44" y="665"/>
                </a:lnTo>
                <a:lnTo>
                  <a:pt x="56" y="641"/>
                </a:lnTo>
                <a:lnTo>
                  <a:pt x="68" y="618"/>
                </a:lnTo>
                <a:lnTo>
                  <a:pt x="80" y="594"/>
                </a:lnTo>
                <a:lnTo>
                  <a:pt x="90" y="568"/>
                </a:lnTo>
                <a:lnTo>
                  <a:pt x="99" y="538"/>
                </a:lnTo>
                <a:lnTo>
                  <a:pt x="106" y="505"/>
                </a:lnTo>
                <a:lnTo>
                  <a:pt x="111" y="469"/>
                </a:lnTo>
                <a:lnTo>
                  <a:pt x="113" y="424"/>
                </a:lnTo>
                <a:lnTo>
                  <a:pt x="111" y="382"/>
                </a:lnTo>
                <a:lnTo>
                  <a:pt x="106" y="344"/>
                </a:lnTo>
                <a:lnTo>
                  <a:pt x="99" y="313"/>
                </a:lnTo>
                <a:lnTo>
                  <a:pt x="90" y="284"/>
                </a:lnTo>
                <a:lnTo>
                  <a:pt x="80" y="258"/>
                </a:lnTo>
                <a:lnTo>
                  <a:pt x="69" y="233"/>
                </a:lnTo>
                <a:lnTo>
                  <a:pt x="58" y="211"/>
                </a:lnTo>
                <a:lnTo>
                  <a:pt x="46" y="187"/>
                </a:lnTo>
                <a:lnTo>
                  <a:pt x="34" y="164"/>
                </a:lnTo>
                <a:lnTo>
                  <a:pt x="24" y="137"/>
                </a:lnTo>
                <a:lnTo>
                  <a:pt x="14" y="110"/>
                </a:lnTo>
                <a:lnTo>
                  <a:pt x="8" y="77"/>
                </a:lnTo>
                <a:lnTo>
                  <a:pt x="3" y="42"/>
                </a:lnTo>
                <a:lnTo>
                  <a:pt x="0" y="0"/>
                </a:lnTo>
                <a:close/>
              </a:path>
            </a:pathLst>
          </a:custGeom>
          <a:solidFill>
            <a:schemeClr val="tx2"/>
          </a:solidFill>
          <a:ln w="0">
            <a:noFill/>
            <a:prstDash val="solid"/>
            <a:round/>
            <a:headEnd/>
            <a:tailEnd/>
          </a:ln>
        </p:spPr>
      </p:sp>
      <p:sp>
        <p:nvSpPr>
          <p:cNvPr id="12" name="Rectangle 11" title="left edge border"/>
          <p:cNvSpPr/>
          <p:nvPr/>
        </p:nvSpPr>
        <p:spPr>
          <a:xfrm>
            <a:off x="0" y="0"/>
            <a:ext cx="21259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
        <p:nvSpPr>
          <p:cNvPr id="2" name="Title 1"/>
          <p:cNvSpPr>
            <a:spLocks noGrp="1"/>
          </p:cNvSpPr>
          <p:nvPr>
            <p:ph type="title"/>
          </p:nvPr>
        </p:nvSpPr>
        <p:spPr>
          <a:xfrm>
            <a:off x="6253413" y="457200"/>
            <a:ext cx="2319088" cy="1196670"/>
          </a:xfrm>
        </p:spPr>
        <p:txBody>
          <a:bodyPr anchor="b">
            <a:normAutofit/>
          </a:bodyPr>
          <a:lstStyle>
            <a:lvl1pPr>
              <a:lnSpc>
                <a:spcPct val="100000"/>
              </a:lnSpc>
              <a:defRPr sz="1425" b="1" i="0" spc="225" baseline="0">
                <a:solidFill>
                  <a:schemeClr val="accent1"/>
                </a:solidFill>
                <a:latin typeface="+mn-lt"/>
              </a:defRPr>
            </a:lvl1pPr>
          </a:lstStyle>
          <a:p>
            <a:r>
              <a:rPr lang="zh-TW" altLang="en-US"/>
              <a:t>按一下以編輯母片標題樣式</a:t>
            </a:r>
            <a:endParaRPr lang="en-US" dirty="0"/>
          </a:p>
        </p:txBody>
      </p:sp>
      <p:sp>
        <p:nvSpPr>
          <p:cNvPr id="4" name="Text Placeholder 3"/>
          <p:cNvSpPr>
            <a:spLocks noGrp="1"/>
          </p:cNvSpPr>
          <p:nvPr>
            <p:ph type="body" sz="half" idx="2"/>
          </p:nvPr>
        </p:nvSpPr>
        <p:spPr>
          <a:xfrm>
            <a:off x="6253413" y="1741336"/>
            <a:ext cx="2319088" cy="4164164"/>
          </a:xfrm>
        </p:spPr>
        <p:txBody>
          <a:bodyPr/>
          <a:lstStyle>
            <a:lvl1pPr marL="0" indent="0">
              <a:lnSpc>
                <a:spcPct val="120000"/>
              </a:lnSpc>
              <a:spcBef>
                <a:spcPts val="900"/>
              </a:spcBef>
              <a:buNone/>
              <a:defRPr sz="1200" baseline="0">
                <a:solidFill>
                  <a:schemeClr val="bg2"/>
                </a:solidFill>
              </a:defRPr>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TW" altLang="en-US"/>
              <a:t>編輯母片文字樣式</a:t>
            </a:r>
          </a:p>
        </p:txBody>
      </p:sp>
      <p:sp>
        <p:nvSpPr>
          <p:cNvPr id="5" name="Date Placeholder 4"/>
          <p:cNvSpPr>
            <a:spLocks noGrp="1"/>
          </p:cNvSpPr>
          <p:nvPr>
            <p:ph type="dt" sz="half" idx="10"/>
          </p:nvPr>
        </p:nvSpPr>
        <p:spPr>
          <a:xfrm>
            <a:off x="574463" y="6375679"/>
            <a:ext cx="924342" cy="348462"/>
          </a:xfrm>
        </p:spPr>
        <p:txBody>
          <a:bodyPr/>
          <a:lstStyle/>
          <a:p>
            <a:fld id="{605E0D50-7EFB-402E-898B-6A05EF07532D}" type="datetimeFigureOut">
              <a:rPr lang="zh-TW" altLang="en-US" smtClean="0"/>
              <a:t>2026/2/24</a:t>
            </a:fld>
            <a:endParaRPr lang="zh-TW" altLang="en-US"/>
          </a:p>
        </p:txBody>
      </p:sp>
      <p:sp>
        <p:nvSpPr>
          <p:cNvPr id="6" name="Footer Placeholder 5"/>
          <p:cNvSpPr>
            <a:spLocks noGrp="1"/>
          </p:cNvSpPr>
          <p:nvPr>
            <p:ph type="ftr" sz="quarter" idx="11"/>
          </p:nvPr>
        </p:nvSpPr>
        <p:spPr>
          <a:xfrm>
            <a:off x="1577716" y="6375679"/>
            <a:ext cx="2611634" cy="345796"/>
          </a:xfrm>
        </p:spPr>
        <p:txBody>
          <a:bodyPr/>
          <a:lstStyle/>
          <a:p>
            <a:endParaRPr lang="zh-TW" altLang="en-US"/>
          </a:p>
        </p:txBody>
      </p:sp>
      <p:sp>
        <p:nvSpPr>
          <p:cNvPr id="7" name="Slide Number Placeholder 6"/>
          <p:cNvSpPr>
            <a:spLocks noGrp="1"/>
          </p:cNvSpPr>
          <p:nvPr>
            <p:ph type="sldNum" sz="quarter" idx="12"/>
          </p:nvPr>
        </p:nvSpPr>
        <p:spPr>
          <a:xfrm>
            <a:off x="4265676" y="6375679"/>
            <a:ext cx="925830" cy="345796"/>
          </a:xfrm>
        </p:spPr>
        <p:txBody>
          <a:bodyPr/>
          <a:lstStyle/>
          <a:p>
            <a:fld id="{46E0CF2C-6393-44B2-9D8F-03D34A3D9D35}" type="slidenum">
              <a:rPr lang="zh-TW" altLang="en-US" smtClean="0"/>
              <a:t>‹#›</a:t>
            </a:fld>
            <a:endParaRPr lang="zh-TW" altLang="en-US"/>
          </a:p>
        </p:txBody>
      </p:sp>
    </p:spTree>
    <p:extLst>
      <p:ext uri="{BB962C8B-B14F-4D97-AF65-F5344CB8AC3E}">
        <p14:creationId xmlns:p14="http://schemas.microsoft.com/office/powerpoint/2010/main" val="1025107671"/>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Vertical Text Placeholder 2"/>
          <p:cNvSpPr>
            <a:spLocks noGrp="1"/>
          </p:cNvSpPr>
          <p:nvPr>
            <p:ph type="body" orient="vert" idx="1"/>
          </p:nvPr>
        </p:nvSpPr>
        <p:spPr/>
        <p:txBody>
          <a:bodyPr vert="eaVert"/>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10"/>
          </p:nvPr>
        </p:nvSpPr>
        <p:spPr/>
        <p:txBody>
          <a:bodyPr/>
          <a:lstStyle/>
          <a:p>
            <a:fld id="{605E0D50-7EFB-402E-898B-6A05EF07532D}" type="datetimeFigureOut">
              <a:rPr lang="zh-TW" altLang="en-US" smtClean="0"/>
              <a:t>2026/2/24</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46E0CF2C-6393-44B2-9D8F-03D34A3D9D35}" type="slidenum">
              <a:rPr lang="zh-TW" altLang="en-US" smtClean="0"/>
              <a:t>‹#›</a:t>
            </a:fld>
            <a:endParaRPr lang="zh-TW" altLang="en-US"/>
          </a:p>
        </p:txBody>
      </p:sp>
    </p:spTree>
    <p:extLst>
      <p:ext uri="{BB962C8B-B14F-4D97-AF65-F5344CB8AC3E}">
        <p14:creationId xmlns:p14="http://schemas.microsoft.com/office/powerpoint/2010/main" val="28968488"/>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549741" y="382386"/>
            <a:ext cx="1119099" cy="5600404"/>
          </a:xfrm>
        </p:spPr>
        <p:txBody>
          <a:bodyPr vert="eaVert"/>
          <a:lstStyle/>
          <a:p>
            <a:r>
              <a:rPr lang="zh-TW" altLang="en-US"/>
              <a:t>按一下以編輯母片標題樣式</a:t>
            </a:r>
            <a:endParaRPr lang="en-US" dirty="0"/>
          </a:p>
        </p:txBody>
      </p:sp>
      <p:sp>
        <p:nvSpPr>
          <p:cNvPr id="3" name="Vertical Text Placeholder 2"/>
          <p:cNvSpPr>
            <a:spLocks noGrp="1"/>
          </p:cNvSpPr>
          <p:nvPr>
            <p:ph type="body" orient="vert" idx="1"/>
          </p:nvPr>
        </p:nvSpPr>
        <p:spPr>
          <a:xfrm>
            <a:off x="942975" y="382386"/>
            <a:ext cx="6294439" cy="5600405"/>
          </a:xfrm>
        </p:spPr>
        <p:txBody>
          <a:bodyPr vert="eaVert"/>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10"/>
          </p:nvPr>
        </p:nvSpPr>
        <p:spPr/>
        <p:txBody>
          <a:bodyPr/>
          <a:lstStyle/>
          <a:p>
            <a:fld id="{605E0D50-7EFB-402E-898B-6A05EF07532D}" type="datetimeFigureOut">
              <a:rPr lang="zh-TW" altLang="en-US" smtClean="0"/>
              <a:t>2026/2/24</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46E0CF2C-6393-44B2-9D8F-03D34A3D9D35}" type="slidenum">
              <a:rPr lang="zh-TW" altLang="en-US" smtClean="0"/>
              <a:t>‹#›</a:t>
            </a:fld>
            <a:endParaRPr lang="zh-TW" altLang="en-US"/>
          </a:p>
        </p:txBody>
      </p:sp>
    </p:spTree>
    <p:extLst>
      <p:ext uri="{BB962C8B-B14F-4D97-AF65-F5344CB8AC3E}">
        <p14:creationId xmlns:p14="http://schemas.microsoft.com/office/powerpoint/2010/main" val="1474495421"/>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tx">
  <p:cSld name="標題及文字">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DF610074-A8D6-4875-B49C-D6EC7ED628E7}"/>
              </a:ext>
            </a:extLst>
          </p:cNvPr>
          <p:cNvSpPr>
            <a:spLocks noGrp="1"/>
          </p:cNvSpPr>
          <p:nvPr>
            <p:ph type="title"/>
          </p:nvPr>
        </p:nvSpPr>
        <p:spPr/>
        <p:txBody>
          <a:bodyPr/>
          <a:lstStyle/>
          <a:p>
            <a:r>
              <a:rPr lang="zh-TW" altLang="en-US"/>
              <a:t>按一下以編輯母片標題樣式</a:t>
            </a:r>
          </a:p>
        </p:txBody>
      </p:sp>
      <p:sp>
        <p:nvSpPr>
          <p:cNvPr id="3" name="文字版面配置區 2">
            <a:extLst>
              <a:ext uri="{FF2B5EF4-FFF2-40B4-BE49-F238E27FC236}">
                <a16:creationId xmlns:a16="http://schemas.microsoft.com/office/drawing/2014/main" id="{7D5C8A1A-3BD3-4DAD-9A4E-00FCAFA857BC}"/>
              </a:ext>
            </a:extLst>
          </p:cNvPr>
          <p:cNvSpPr>
            <a:spLocks noGrp="1"/>
          </p:cNvSpPr>
          <p:nvPr>
            <p:ph type="body" idx="1"/>
          </p:nvPr>
        </p:nvSpPr>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a:extLst>
              <a:ext uri="{FF2B5EF4-FFF2-40B4-BE49-F238E27FC236}">
                <a16:creationId xmlns:a16="http://schemas.microsoft.com/office/drawing/2014/main" id="{896FBEC5-A3B2-4346-93E6-0575581590A5}"/>
              </a:ext>
            </a:extLst>
          </p:cNvPr>
          <p:cNvSpPr>
            <a:spLocks noGrp="1"/>
          </p:cNvSpPr>
          <p:nvPr>
            <p:ph type="dt" sz="half" idx="10"/>
          </p:nvPr>
        </p:nvSpPr>
        <p:spPr/>
        <p:txBody>
          <a:bodyPr/>
          <a:lstStyle/>
          <a:p>
            <a:fld id="{31660491-1129-431A-8013-7E5B5144090E}" type="datetimeFigureOut">
              <a:rPr lang="zh-TW" altLang="en-US" smtClean="0"/>
              <a:t>2026/2/24</a:t>
            </a:fld>
            <a:endParaRPr lang="zh-TW" altLang="en-US"/>
          </a:p>
        </p:txBody>
      </p:sp>
      <p:sp>
        <p:nvSpPr>
          <p:cNvPr id="5" name="頁尾版面配置區 4">
            <a:extLst>
              <a:ext uri="{FF2B5EF4-FFF2-40B4-BE49-F238E27FC236}">
                <a16:creationId xmlns:a16="http://schemas.microsoft.com/office/drawing/2014/main" id="{BC4C52EC-476D-496A-90FB-5C9EA9BDC0C0}"/>
              </a:ext>
            </a:extLst>
          </p:cNvPr>
          <p:cNvSpPr>
            <a:spLocks noGrp="1"/>
          </p:cNvSpPr>
          <p:nvPr>
            <p:ph type="ftr" sz="quarter" idx="11"/>
          </p:nvPr>
        </p:nvSpPr>
        <p:spPr/>
        <p:txBody>
          <a:bodyPr/>
          <a:lstStyle/>
          <a:p>
            <a:endParaRPr lang="zh-TW" altLang="en-US"/>
          </a:p>
        </p:txBody>
      </p:sp>
      <p:sp>
        <p:nvSpPr>
          <p:cNvPr id="6" name="投影片編號版面配置區 5">
            <a:extLst>
              <a:ext uri="{FF2B5EF4-FFF2-40B4-BE49-F238E27FC236}">
                <a16:creationId xmlns:a16="http://schemas.microsoft.com/office/drawing/2014/main" id="{21F38602-37F7-4B7D-A931-CD8E3F5AF76A}"/>
              </a:ext>
            </a:extLst>
          </p:cNvPr>
          <p:cNvSpPr>
            <a:spLocks noGrp="1"/>
          </p:cNvSpPr>
          <p:nvPr>
            <p:ph type="sldNum" sz="quarter" idx="12"/>
          </p:nvPr>
        </p:nvSpPr>
        <p:spPr/>
        <p:txBody>
          <a:bodyPr/>
          <a:lstStyle/>
          <a:p>
            <a:fld id="{6C25D340-F35D-419C-8864-31433EE9AB29}" type="slidenum">
              <a:rPr lang="zh-TW" altLang="en-US" smtClean="0"/>
              <a:t>‹#›</a:t>
            </a:fld>
            <a:endParaRPr lang="zh-TW" altLang="en-US"/>
          </a:p>
        </p:txBody>
      </p:sp>
    </p:spTree>
    <p:extLst>
      <p:ext uri="{BB962C8B-B14F-4D97-AF65-F5344CB8AC3E}">
        <p14:creationId xmlns:p14="http://schemas.microsoft.com/office/powerpoint/2010/main" val="2878762290"/>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 preserve="1">
  <p:cSld name="標題投影片">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zh-TW" altLang="en-US"/>
              <a:t>按一下以編輯母片標題樣式</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zh-TW" altLang="en-US"/>
              <a:t>按一下以編輯母片子標題樣式</a:t>
            </a:r>
            <a:endParaRPr lang="en-US" dirty="0"/>
          </a:p>
        </p:txBody>
      </p:sp>
      <p:sp>
        <p:nvSpPr>
          <p:cNvPr id="4" name="Date Placeholder 3"/>
          <p:cNvSpPr>
            <a:spLocks noGrp="1"/>
          </p:cNvSpPr>
          <p:nvPr>
            <p:ph type="dt" sz="half" idx="10"/>
          </p:nvPr>
        </p:nvSpPr>
        <p:spPr/>
        <p:txBody>
          <a:bodyPr/>
          <a:lstStyle/>
          <a:p>
            <a:fld id="{F45B9C14-D20C-45D1-9889-444FBE07AF1D}" type="datetimeFigureOut">
              <a:rPr lang="zh-TW" altLang="en-US" smtClean="0"/>
              <a:t>2026/2/24</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6A9CA0C5-3120-4B01-B304-D6A10A9C8A57}" type="slidenum">
              <a:rPr lang="zh-TW" altLang="en-US" smtClean="0"/>
              <a:t>‹#›</a:t>
            </a:fld>
            <a:endParaRPr lang="zh-TW" altLang="en-US"/>
          </a:p>
        </p:txBody>
      </p:sp>
    </p:spTree>
    <p:extLst>
      <p:ext uri="{BB962C8B-B14F-4D97-AF65-F5344CB8AC3E}">
        <p14:creationId xmlns:p14="http://schemas.microsoft.com/office/powerpoint/2010/main" val="2809286396"/>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obj" preserve="1">
  <p:cSld name="標題及內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Content Placeholder 2"/>
          <p:cNvSpPr>
            <a:spLocks noGrp="1"/>
          </p:cNvSpPr>
          <p:nvPr>
            <p:ph idx="1"/>
          </p:nvPr>
        </p:nvSpPr>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10"/>
          </p:nvPr>
        </p:nvSpPr>
        <p:spPr/>
        <p:txBody>
          <a:bodyPr/>
          <a:lstStyle/>
          <a:p>
            <a:fld id="{F45B9C14-D20C-45D1-9889-444FBE07AF1D}" type="datetimeFigureOut">
              <a:rPr lang="zh-TW" altLang="en-US" smtClean="0"/>
              <a:t>2026/2/24</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6A9CA0C5-3120-4B01-B304-D6A10A9C8A57}" type="slidenum">
              <a:rPr lang="zh-TW" altLang="en-US" smtClean="0"/>
              <a:t>‹#›</a:t>
            </a:fld>
            <a:endParaRPr lang="zh-TW" altLang="en-US"/>
          </a:p>
        </p:txBody>
      </p:sp>
    </p:spTree>
    <p:extLst>
      <p:ext uri="{BB962C8B-B14F-4D97-AF65-F5344CB8AC3E}">
        <p14:creationId xmlns:p14="http://schemas.microsoft.com/office/powerpoint/2010/main" val="641931426"/>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secHead" preserve="1">
  <p:cSld name="章節標題">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zh-TW" altLang="en-US"/>
              <a:t>按一下以編輯母片標題樣式</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zh-TW" altLang="en-US"/>
              <a:t>編輯母片文字樣式</a:t>
            </a:r>
          </a:p>
        </p:txBody>
      </p:sp>
      <p:sp>
        <p:nvSpPr>
          <p:cNvPr id="4" name="Date Placeholder 3"/>
          <p:cNvSpPr>
            <a:spLocks noGrp="1"/>
          </p:cNvSpPr>
          <p:nvPr>
            <p:ph type="dt" sz="half" idx="10"/>
          </p:nvPr>
        </p:nvSpPr>
        <p:spPr/>
        <p:txBody>
          <a:bodyPr/>
          <a:lstStyle/>
          <a:p>
            <a:fld id="{F45B9C14-D20C-45D1-9889-444FBE07AF1D}" type="datetimeFigureOut">
              <a:rPr lang="zh-TW" altLang="en-US" smtClean="0"/>
              <a:t>2026/2/24</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6A9CA0C5-3120-4B01-B304-D6A10A9C8A57}" type="slidenum">
              <a:rPr lang="zh-TW" altLang="en-US" smtClean="0"/>
              <a:t>‹#›</a:t>
            </a:fld>
            <a:endParaRPr lang="zh-TW" altLang="en-US"/>
          </a:p>
        </p:txBody>
      </p:sp>
    </p:spTree>
    <p:extLst>
      <p:ext uri="{BB962C8B-B14F-4D97-AF65-F5344CB8AC3E}">
        <p14:creationId xmlns:p14="http://schemas.microsoft.com/office/powerpoint/2010/main" val="675711759"/>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twoObj" preserve="1">
  <p:cSld name="兩個內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5" name="Date Placeholder 4"/>
          <p:cNvSpPr>
            <a:spLocks noGrp="1"/>
          </p:cNvSpPr>
          <p:nvPr>
            <p:ph type="dt" sz="half" idx="10"/>
          </p:nvPr>
        </p:nvSpPr>
        <p:spPr/>
        <p:txBody>
          <a:bodyPr/>
          <a:lstStyle/>
          <a:p>
            <a:fld id="{F45B9C14-D20C-45D1-9889-444FBE07AF1D}" type="datetimeFigureOut">
              <a:rPr lang="zh-TW" altLang="en-US" smtClean="0"/>
              <a:t>2026/2/24</a:t>
            </a:fld>
            <a:endParaRPr lang="zh-TW" altLang="en-US"/>
          </a:p>
        </p:txBody>
      </p:sp>
      <p:sp>
        <p:nvSpPr>
          <p:cNvPr id="6" name="Footer Placeholder 5"/>
          <p:cNvSpPr>
            <a:spLocks noGrp="1"/>
          </p:cNvSpPr>
          <p:nvPr>
            <p:ph type="ftr" sz="quarter" idx="11"/>
          </p:nvPr>
        </p:nvSpPr>
        <p:spPr/>
        <p:txBody>
          <a:bodyPr/>
          <a:lstStyle/>
          <a:p>
            <a:endParaRPr lang="zh-TW" altLang="en-US"/>
          </a:p>
        </p:txBody>
      </p:sp>
      <p:sp>
        <p:nvSpPr>
          <p:cNvPr id="7" name="Slide Number Placeholder 6"/>
          <p:cNvSpPr>
            <a:spLocks noGrp="1"/>
          </p:cNvSpPr>
          <p:nvPr>
            <p:ph type="sldNum" sz="quarter" idx="12"/>
          </p:nvPr>
        </p:nvSpPr>
        <p:spPr/>
        <p:txBody>
          <a:bodyPr/>
          <a:lstStyle/>
          <a:p>
            <a:fld id="{6A9CA0C5-3120-4B01-B304-D6A10A9C8A57}" type="slidenum">
              <a:rPr lang="zh-TW" altLang="en-US" smtClean="0"/>
              <a:t>‹#›</a:t>
            </a:fld>
            <a:endParaRPr lang="zh-TW" altLang="en-US"/>
          </a:p>
        </p:txBody>
      </p:sp>
    </p:spTree>
    <p:extLst>
      <p:ext uri="{BB962C8B-B14F-4D97-AF65-F5344CB8AC3E}">
        <p14:creationId xmlns:p14="http://schemas.microsoft.com/office/powerpoint/2010/main" val="4286398396"/>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woTxTwoObj" preserve="1">
  <p:cSld name="比較">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zh-TW" altLang="en-US"/>
              <a:t>按一下以編輯母片標題樣式</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TW" altLang="en-US"/>
              <a:t>編輯母片文字樣式</a:t>
            </a:r>
          </a:p>
        </p:txBody>
      </p:sp>
      <p:sp>
        <p:nvSpPr>
          <p:cNvPr id="4" name="Content Placeholder 3"/>
          <p:cNvSpPr>
            <a:spLocks noGrp="1"/>
          </p:cNvSpPr>
          <p:nvPr>
            <p:ph sz="half" idx="2"/>
          </p:nvPr>
        </p:nvSpPr>
        <p:spPr>
          <a:xfrm>
            <a:off x="629842" y="2505075"/>
            <a:ext cx="3868340" cy="3684588"/>
          </a:xfrm>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zh-TW" altLang="en-US"/>
              <a:t>編輯母片文字樣式</a:t>
            </a:r>
          </a:p>
        </p:txBody>
      </p:sp>
      <p:sp>
        <p:nvSpPr>
          <p:cNvPr id="6" name="Content Placeholder 5"/>
          <p:cNvSpPr>
            <a:spLocks noGrp="1"/>
          </p:cNvSpPr>
          <p:nvPr>
            <p:ph sz="quarter" idx="4"/>
          </p:nvPr>
        </p:nvSpPr>
        <p:spPr>
          <a:xfrm>
            <a:off x="4629150" y="2505075"/>
            <a:ext cx="3887391" cy="3684588"/>
          </a:xfrm>
        </p:spPr>
        <p:txBody>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7" name="Date Placeholder 6"/>
          <p:cNvSpPr>
            <a:spLocks noGrp="1"/>
          </p:cNvSpPr>
          <p:nvPr>
            <p:ph type="dt" sz="half" idx="10"/>
          </p:nvPr>
        </p:nvSpPr>
        <p:spPr/>
        <p:txBody>
          <a:bodyPr/>
          <a:lstStyle/>
          <a:p>
            <a:fld id="{F45B9C14-D20C-45D1-9889-444FBE07AF1D}" type="datetimeFigureOut">
              <a:rPr lang="zh-TW" altLang="en-US" smtClean="0"/>
              <a:t>2026/2/24</a:t>
            </a:fld>
            <a:endParaRPr lang="zh-TW" altLang="en-US"/>
          </a:p>
        </p:txBody>
      </p:sp>
      <p:sp>
        <p:nvSpPr>
          <p:cNvPr id="8" name="Footer Placeholder 7"/>
          <p:cNvSpPr>
            <a:spLocks noGrp="1"/>
          </p:cNvSpPr>
          <p:nvPr>
            <p:ph type="ftr" sz="quarter" idx="11"/>
          </p:nvPr>
        </p:nvSpPr>
        <p:spPr/>
        <p:txBody>
          <a:bodyPr/>
          <a:lstStyle/>
          <a:p>
            <a:endParaRPr lang="zh-TW" altLang="en-US"/>
          </a:p>
        </p:txBody>
      </p:sp>
      <p:sp>
        <p:nvSpPr>
          <p:cNvPr id="9" name="Slide Number Placeholder 8"/>
          <p:cNvSpPr>
            <a:spLocks noGrp="1"/>
          </p:cNvSpPr>
          <p:nvPr>
            <p:ph type="sldNum" sz="quarter" idx="12"/>
          </p:nvPr>
        </p:nvSpPr>
        <p:spPr/>
        <p:txBody>
          <a:bodyPr/>
          <a:lstStyle/>
          <a:p>
            <a:fld id="{6A9CA0C5-3120-4B01-B304-D6A10A9C8A57}" type="slidenum">
              <a:rPr lang="zh-TW" altLang="en-US" smtClean="0"/>
              <a:t>‹#›</a:t>
            </a:fld>
            <a:endParaRPr lang="zh-TW" altLang="en-US"/>
          </a:p>
        </p:txBody>
      </p:sp>
    </p:spTree>
    <p:extLst>
      <p:ext uri="{BB962C8B-B14F-4D97-AF65-F5344CB8AC3E}">
        <p14:creationId xmlns:p14="http://schemas.microsoft.com/office/powerpoint/2010/main" val="2386263878"/>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titleOnly" preserve="1">
  <p:cSld name="只有標題">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Date Placeholder 2"/>
          <p:cNvSpPr>
            <a:spLocks noGrp="1"/>
          </p:cNvSpPr>
          <p:nvPr>
            <p:ph type="dt" sz="half" idx="10"/>
          </p:nvPr>
        </p:nvSpPr>
        <p:spPr/>
        <p:txBody>
          <a:bodyPr/>
          <a:lstStyle/>
          <a:p>
            <a:fld id="{F45B9C14-D20C-45D1-9889-444FBE07AF1D}" type="datetimeFigureOut">
              <a:rPr lang="zh-TW" altLang="en-US" smtClean="0"/>
              <a:t>2026/2/24</a:t>
            </a:fld>
            <a:endParaRPr lang="zh-TW" altLang="en-US"/>
          </a:p>
        </p:txBody>
      </p:sp>
      <p:sp>
        <p:nvSpPr>
          <p:cNvPr id="4" name="Footer Placeholder 3"/>
          <p:cNvSpPr>
            <a:spLocks noGrp="1"/>
          </p:cNvSpPr>
          <p:nvPr>
            <p:ph type="ftr" sz="quarter" idx="11"/>
          </p:nvPr>
        </p:nvSpPr>
        <p:spPr/>
        <p:txBody>
          <a:bodyPr/>
          <a:lstStyle/>
          <a:p>
            <a:endParaRPr lang="zh-TW" altLang="en-US"/>
          </a:p>
        </p:txBody>
      </p:sp>
      <p:sp>
        <p:nvSpPr>
          <p:cNvPr id="5" name="Slide Number Placeholder 4"/>
          <p:cNvSpPr>
            <a:spLocks noGrp="1"/>
          </p:cNvSpPr>
          <p:nvPr>
            <p:ph type="sldNum" sz="quarter" idx="12"/>
          </p:nvPr>
        </p:nvSpPr>
        <p:spPr/>
        <p:txBody>
          <a:bodyPr/>
          <a:lstStyle/>
          <a:p>
            <a:fld id="{6A9CA0C5-3120-4B01-B304-D6A10A9C8A57}" type="slidenum">
              <a:rPr lang="zh-TW" altLang="en-US" smtClean="0"/>
              <a:t>‹#›</a:t>
            </a:fld>
            <a:endParaRPr lang="zh-TW" altLang="en-US"/>
          </a:p>
        </p:txBody>
      </p:sp>
    </p:spTree>
    <p:extLst>
      <p:ext uri="{BB962C8B-B14F-4D97-AF65-F5344CB8AC3E}">
        <p14:creationId xmlns:p14="http://schemas.microsoft.com/office/powerpoint/2010/main" val="939074104"/>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45B9C14-D20C-45D1-9889-444FBE07AF1D}" type="datetimeFigureOut">
              <a:rPr lang="zh-TW" altLang="en-US" smtClean="0"/>
              <a:t>2026/2/24</a:t>
            </a:fld>
            <a:endParaRPr lang="zh-TW" altLang="en-US"/>
          </a:p>
        </p:txBody>
      </p:sp>
      <p:sp>
        <p:nvSpPr>
          <p:cNvPr id="3" name="Footer Placeholder 2"/>
          <p:cNvSpPr>
            <a:spLocks noGrp="1"/>
          </p:cNvSpPr>
          <p:nvPr>
            <p:ph type="ftr" sz="quarter" idx="11"/>
          </p:nvPr>
        </p:nvSpPr>
        <p:spPr/>
        <p:txBody>
          <a:bodyPr/>
          <a:lstStyle/>
          <a:p>
            <a:endParaRPr lang="zh-TW" altLang="en-US"/>
          </a:p>
        </p:txBody>
      </p:sp>
      <p:sp>
        <p:nvSpPr>
          <p:cNvPr id="4" name="Slide Number Placeholder 3"/>
          <p:cNvSpPr>
            <a:spLocks noGrp="1"/>
          </p:cNvSpPr>
          <p:nvPr>
            <p:ph type="sldNum" sz="quarter" idx="12"/>
          </p:nvPr>
        </p:nvSpPr>
        <p:spPr/>
        <p:txBody>
          <a:bodyPr/>
          <a:lstStyle/>
          <a:p>
            <a:fld id="{6A9CA0C5-3120-4B01-B304-D6A10A9C8A57}" type="slidenum">
              <a:rPr lang="zh-TW" altLang="en-US" smtClean="0"/>
              <a:t>‹#›</a:t>
            </a:fld>
            <a:endParaRPr lang="zh-TW" altLang="en-US"/>
          </a:p>
        </p:txBody>
      </p:sp>
    </p:spTree>
    <p:extLst>
      <p:ext uri="{BB962C8B-B14F-4D97-AF65-F5344CB8AC3E}">
        <p14:creationId xmlns:p14="http://schemas.microsoft.com/office/powerpoint/2010/main" val="2268335663"/>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objTx" preserve="1">
  <p:cSld name="含標題的內容">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zh-TW" altLang="en-US"/>
              <a:t>按一下以編輯母片標題樣式</a:t>
            </a:r>
            <a:endParaRPr lang="en-US" dirty="0"/>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TW" altLang="en-US"/>
              <a:t>編輯母片文字樣式</a:t>
            </a:r>
          </a:p>
        </p:txBody>
      </p:sp>
      <p:sp>
        <p:nvSpPr>
          <p:cNvPr id="5" name="Date Placeholder 4"/>
          <p:cNvSpPr>
            <a:spLocks noGrp="1"/>
          </p:cNvSpPr>
          <p:nvPr>
            <p:ph type="dt" sz="half" idx="10"/>
          </p:nvPr>
        </p:nvSpPr>
        <p:spPr/>
        <p:txBody>
          <a:bodyPr/>
          <a:lstStyle/>
          <a:p>
            <a:fld id="{F45B9C14-D20C-45D1-9889-444FBE07AF1D}" type="datetimeFigureOut">
              <a:rPr lang="zh-TW" altLang="en-US" smtClean="0"/>
              <a:t>2026/2/24</a:t>
            </a:fld>
            <a:endParaRPr lang="zh-TW" altLang="en-US"/>
          </a:p>
        </p:txBody>
      </p:sp>
      <p:sp>
        <p:nvSpPr>
          <p:cNvPr id="6" name="Footer Placeholder 5"/>
          <p:cNvSpPr>
            <a:spLocks noGrp="1"/>
          </p:cNvSpPr>
          <p:nvPr>
            <p:ph type="ftr" sz="quarter" idx="11"/>
          </p:nvPr>
        </p:nvSpPr>
        <p:spPr/>
        <p:txBody>
          <a:bodyPr/>
          <a:lstStyle/>
          <a:p>
            <a:endParaRPr lang="zh-TW" altLang="en-US"/>
          </a:p>
        </p:txBody>
      </p:sp>
      <p:sp>
        <p:nvSpPr>
          <p:cNvPr id="7" name="Slide Number Placeholder 6"/>
          <p:cNvSpPr>
            <a:spLocks noGrp="1"/>
          </p:cNvSpPr>
          <p:nvPr>
            <p:ph type="sldNum" sz="quarter" idx="12"/>
          </p:nvPr>
        </p:nvSpPr>
        <p:spPr/>
        <p:txBody>
          <a:bodyPr/>
          <a:lstStyle/>
          <a:p>
            <a:fld id="{6A9CA0C5-3120-4B01-B304-D6A10A9C8A57}" type="slidenum">
              <a:rPr lang="zh-TW" altLang="en-US" smtClean="0"/>
              <a:t>‹#›</a:t>
            </a:fld>
            <a:endParaRPr lang="zh-TW" altLang="en-US"/>
          </a:p>
        </p:txBody>
      </p:sp>
    </p:spTree>
    <p:extLst>
      <p:ext uri="{BB962C8B-B14F-4D97-AF65-F5344CB8AC3E}">
        <p14:creationId xmlns:p14="http://schemas.microsoft.com/office/powerpoint/2010/main" val="116178774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picTx" preserve="1">
  <p:cSld name="含標題的圖片">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zh-TW" altLang="en-US"/>
              <a:t>按一下以編輯母片標題樣式</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zh-TW" altLang="en-US"/>
              <a:t>按一下圖示以新增圖片</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zh-TW" altLang="en-US"/>
              <a:t>編輯母片文字樣式</a:t>
            </a:r>
          </a:p>
        </p:txBody>
      </p:sp>
      <p:sp>
        <p:nvSpPr>
          <p:cNvPr id="5" name="Date Placeholder 4"/>
          <p:cNvSpPr>
            <a:spLocks noGrp="1"/>
          </p:cNvSpPr>
          <p:nvPr>
            <p:ph type="dt" sz="half" idx="10"/>
          </p:nvPr>
        </p:nvSpPr>
        <p:spPr/>
        <p:txBody>
          <a:bodyPr/>
          <a:lstStyle/>
          <a:p>
            <a:fld id="{F45B9C14-D20C-45D1-9889-444FBE07AF1D}" type="datetimeFigureOut">
              <a:rPr lang="zh-TW" altLang="en-US" smtClean="0"/>
              <a:t>2026/2/24</a:t>
            </a:fld>
            <a:endParaRPr lang="zh-TW" altLang="en-US"/>
          </a:p>
        </p:txBody>
      </p:sp>
      <p:sp>
        <p:nvSpPr>
          <p:cNvPr id="6" name="Footer Placeholder 5"/>
          <p:cNvSpPr>
            <a:spLocks noGrp="1"/>
          </p:cNvSpPr>
          <p:nvPr>
            <p:ph type="ftr" sz="quarter" idx="11"/>
          </p:nvPr>
        </p:nvSpPr>
        <p:spPr/>
        <p:txBody>
          <a:bodyPr/>
          <a:lstStyle/>
          <a:p>
            <a:endParaRPr lang="zh-TW" altLang="en-US"/>
          </a:p>
        </p:txBody>
      </p:sp>
      <p:sp>
        <p:nvSpPr>
          <p:cNvPr id="7" name="Slide Number Placeholder 6"/>
          <p:cNvSpPr>
            <a:spLocks noGrp="1"/>
          </p:cNvSpPr>
          <p:nvPr>
            <p:ph type="sldNum" sz="quarter" idx="12"/>
          </p:nvPr>
        </p:nvSpPr>
        <p:spPr/>
        <p:txBody>
          <a:bodyPr/>
          <a:lstStyle/>
          <a:p>
            <a:fld id="{6A9CA0C5-3120-4B01-B304-D6A10A9C8A57}" type="slidenum">
              <a:rPr lang="zh-TW" altLang="en-US" smtClean="0"/>
              <a:t>‹#›</a:t>
            </a:fld>
            <a:endParaRPr lang="zh-TW" altLang="en-US"/>
          </a:p>
        </p:txBody>
      </p:sp>
    </p:spTree>
    <p:extLst>
      <p:ext uri="{BB962C8B-B14F-4D97-AF65-F5344CB8AC3E}">
        <p14:creationId xmlns:p14="http://schemas.microsoft.com/office/powerpoint/2010/main" val="1189658614"/>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vertTx" preserve="1">
  <p:cSld name="標題及直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TW" altLang="en-US"/>
              <a:t>按一下以編輯母片標題樣式</a:t>
            </a:r>
            <a:endParaRPr lang="en-US" dirty="0"/>
          </a:p>
        </p:txBody>
      </p:sp>
      <p:sp>
        <p:nvSpPr>
          <p:cNvPr id="3" name="Vertical Text Placeholder 2"/>
          <p:cNvSpPr>
            <a:spLocks noGrp="1"/>
          </p:cNvSpPr>
          <p:nvPr>
            <p:ph type="body" orient="vert" idx="1"/>
          </p:nvPr>
        </p:nvSpPr>
        <p:spPr/>
        <p:txBody>
          <a:bodyPr vert="eaVert"/>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10"/>
          </p:nvPr>
        </p:nvSpPr>
        <p:spPr/>
        <p:txBody>
          <a:bodyPr/>
          <a:lstStyle/>
          <a:p>
            <a:fld id="{F45B9C14-D20C-45D1-9889-444FBE07AF1D}" type="datetimeFigureOut">
              <a:rPr lang="zh-TW" altLang="en-US" smtClean="0"/>
              <a:t>2026/2/24</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6A9CA0C5-3120-4B01-B304-D6A10A9C8A57}" type="slidenum">
              <a:rPr lang="zh-TW" altLang="en-US" smtClean="0"/>
              <a:t>‹#›</a:t>
            </a:fld>
            <a:endParaRPr lang="zh-TW" altLang="en-US"/>
          </a:p>
        </p:txBody>
      </p:sp>
    </p:spTree>
    <p:extLst>
      <p:ext uri="{BB962C8B-B14F-4D97-AF65-F5344CB8AC3E}">
        <p14:creationId xmlns:p14="http://schemas.microsoft.com/office/powerpoint/2010/main" val="289881866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vertTitleAndTx" preserve="1">
  <p:cSld name="直排標題及文字">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zh-TW" altLang="en-US"/>
              <a:t>按一下以編輯母片標題樣式</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10"/>
          </p:nvPr>
        </p:nvSpPr>
        <p:spPr/>
        <p:txBody>
          <a:bodyPr/>
          <a:lstStyle/>
          <a:p>
            <a:fld id="{F45B9C14-D20C-45D1-9889-444FBE07AF1D}" type="datetimeFigureOut">
              <a:rPr lang="zh-TW" altLang="en-US" smtClean="0"/>
              <a:t>2026/2/24</a:t>
            </a:fld>
            <a:endParaRPr lang="zh-TW" altLang="en-US"/>
          </a:p>
        </p:txBody>
      </p:sp>
      <p:sp>
        <p:nvSpPr>
          <p:cNvPr id="5" name="Footer Placeholder 4"/>
          <p:cNvSpPr>
            <a:spLocks noGrp="1"/>
          </p:cNvSpPr>
          <p:nvPr>
            <p:ph type="ftr" sz="quarter" idx="11"/>
          </p:nvPr>
        </p:nvSpPr>
        <p:spPr/>
        <p:txBody>
          <a:bodyPr/>
          <a:lstStyle/>
          <a:p>
            <a:endParaRPr lang="zh-TW" altLang="en-US"/>
          </a:p>
        </p:txBody>
      </p:sp>
      <p:sp>
        <p:nvSpPr>
          <p:cNvPr id="6" name="Slide Number Placeholder 5"/>
          <p:cNvSpPr>
            <a:spLocks noGrp="1"/>
          </p:cNvSpPr>
          <p:nvPr>
            <p:ph type="sldNum" sz="quarter" idx="12"/>
          </p:nvPr>
        </p:nvSpPr>
        <p:spPr/>
        <p:txBody>
          <a:bodyPr/>
          <a:lstStyle/>
          <a:p>
            <a:fld id="{6A9CA0C5-3120-4B01-B304-D6A10A9C8A57}" type="slidenum">
              <a:rPr lang="zh-TW" altLang="en-US" smtClean="0"/>
              <a:t>‹#›</a:t>
            </a:fld>
            <a:endParaRPr lang="zh-TW" altLang="en-US"/>
          </a:p>
        </p:txBody>
      </p:sp>
    </p:spTree>
    <p:extLst>
      <p:ext uri="{BB962C8B-B14F-4D97-AF65-F5344CB8AC3E}">
        <p14:creationId xmlns:p14="http://schemas.microsoft.com/office/powerpoint/2010/main" val="81556552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18" Type="http://schemas.openxmlformats.org/officeDocument/2006/relationships/theme" Target="../theme/theme2.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17" Type="http://schemas.openxmlformats.org/officeDocument/2006/relationships/slideLayout" Target="../slideLayouts/slideLayout28.xml"/><Relationship Id="rId2" Type="http://schemas.openxmlformats.org/officeDocument/2006/relationships/slideLayout" Target="../slideLayouts/slideLayout13.xml"/><Relationship Id="rId16" Type="http://schemas.openxmlformats.org/officeDocument/2006/relationships/slideLayout" Target="../slideLayouts/slideLayout27.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5" Type="http://schemas.openxmlformats.org/officeDocument/2006/relationships/slideLayout" Target="../slideLayouts/slideLayout2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slideLayout" Target="../slideLayouts/slideLayout25.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6.xml"/><Relationship Id="rId13" Type="http://schemas.openxmlformats.org/officeDocument/2006/relationships/theme" Target="../theme/theme3.xml"/><Relationship Id="rId3" Type="http://schemas.openxmlformats.org/officeDocument/2006/relationships/slideLayout" Target="../slideLayouts/slideLayout31.xml"/><Relationship Id="rId7" Type="http://schemas.openxmlformats.org/officeDocument/2006/relationships/slideLayout" Target="../slideLayouts/slideLayout35.xml"/><Relationship Id="rId12" Type="http://schemas.openxmlformats.org/officeDocument/2006/relationships/slideLayout" Target="../slideLayouts/slideLayout40.xml"/><Relationship Id="rId2" Type="http://schemas.openxmlformats.org/officeDocument/2006/relationships/slideLayout" Target="../slideLayouts/slideLayout30.xml"/><Relationship Id="rId1" Type="http://schemas.openxmlformats.org/officeDocument/2006/relationships/slideLayout" Target="../slideLayouts/slideLayout29.xml"/><Relationship Id="rId6" Type="http://schemas.openxmlformats.org/officeDocument/2006/relationships/slideLayout" Target="../slideLayouts/slideLayout34.xml"/><Relationship Id="rId11" Type="http://schemas.openxmlformats.org/officeDocument/2006/relationships/slideLayout" Target="../slideLayouts/slideLayout39.xml"/><Relationship Id="rId5" Type="http://schemas.openxmlformats.org/officeDocument/2006/relationships/slideLayout" Target="../slideLayouts/slideLayout33.xml"/><Relationship Id="rId10" Type="http://schemas.openxmlformats.org/officeDocument/2006/relationships/slideLayout" Target="../slideLayouts/slideLayout38.xml"/><Relationship Id="rId4" Type="http://schemas.openxmlformats.org/officeDocument/2006/relationships/slideLayout" Target="../slideLayouts/slideLayout32.xml"/><Relationship Id="rId9" Type="http://schemas.openxmlformats.org/officeDocument/2006/relationships/slideLayout" Target="../slideLayouts/slideLayout37.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8.xml"/><Relationship Id="rId3" Type="http://schemas.openxmlformats.org/officeDocument/2006/relationships/slideLayout" Target="../slideLayouts/slideLayout43.xml"/><Relationship Id="rId7" Type="http://schemas.openxmlformats.org/officeDocument/2006/relationships/slideLayout" Target="../slideLayouts/slideLayout47.xml"/><Relationship Id="rId12" Type="http://schemas.openxmlformats.org/officeDocument/2006/relationships/theme" Target="../theme/theme4.xml"/><Relationship Id="rId2" Type="http://schemas.openxmlformats.org/officeDocument/2006/relationships/slideLayout" Target="../slideLayouts/slideLayout42.xml"/><Relationship Id="rId1" Type="http://schemas.openxmlformats.org/officeDocument/2006/relationships/slideLayout" Target="../slideLayouts/slideLayout41.xml"/><Relationship Id="rId6" Type="http://schemas.openxmlformats.org/officeDocument/2006/relationships/slideLayout" Target="../slideLayouts/slideLayout46.xml"/><Relationship Id="rId11" Type="http://schemas.openxmlformats.org/officeDocument/2006/relationships/slideLayout" Target="../slideLayouts/slideLayout51.xml"/><Relationship Id="rId5" Type="http://schemas.openxmlformats.org/officeDocument/2006/relationships/slideLayout" Target="../slideLayouts/slideLayout45.xml"/><Relationship Id="rId10" Type="http://schemas.openxmlformats.org/officeDocument/2006/relationships/slideLayout" Target="../slideLayouts/slideLayout50.xml"/><Relationship Id="rId4" Type="http://schemas.openxmlformats.org/officeDocument/2006/relationships/slideLayout" Target="../slideLayouts/slideLayout44.xml"/><Relationship Id="rId9" Type="http://schemas.openxmlformats.org/officeDocument/2006/relationships/slideLayout" Target="../slideLayouts/slideLayout4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標題版面配置區 1">
            <a:extLst>
              <a:ext uri="{FF2B5EF4-FFF2-40B4-BE49-F238E27FC236}">
                <a16:creationId xmlns:a16="http://schemas.microsoft.com/office/drawing/2014/main" id="{6FED354A-EEC5-4AA9-8737-75D532EBB53E}"/>
              </a:ext>
            </a:extLst>
          </p:cNvPr>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zh-TW" altLang="en-US"/>
              <a:t>按一下以編輯母片標題樣式</a:t>
            </a:r>
          </a:p>
        </p:txBody>
      </p:sp>
      <p:sp>
        <p:nvSpPr>
          <p:cNvPr id="3" name="文字版面配置區 2">
            <a:extLst>
              <a:ext uri="{FF2B5EF4-FFF2-40B4-BE49-F238E27FC236}">
                <a16:creationId xmlns:a16="http://schemas.microsoft.com/office/drawing/2014/main" id="{B576A098-7A4B-4499-A464-55CBB203B9EF}"/>
              </a:ext>
            </a:extLst>
          </p:cNvPr>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p>
        </p:txBody>
      </p:sp>
      <p:sp>
        <p:nvSpPr>
          <p:cNvPr id="4" name="日期版面配置區 3">
            <a:extLst>
              <a:ext uri="{FF2B5EF4-FFF2-40B4-BE49-F238E27FC236}">
                <a16:creationId xmlns:a16="http://schemas.microsoft.com/office/drawing/2014/main" id="{26CD39F2-FC94-40F4-ABE5-D666C6BE7339}"/>
              </a:ext>
            </a:extLst>
          </p:cNvPr>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5BCAD085-E8A6-8845-BD4E-CB4CCA059FC4}" type="datetimeFigureOut">
              <a:rPr lang="en-US" smtClean="0"/>
              <a:t>2/24/2026</a:t>
            </a:fld>
            <a:endParaRPr lang="en-US"/>
          </a:p>
        </p:txBody>
      </p:sp>
      <p:sp>
        <p:nvSpPr>
          <p:cNvPr id="5" name="頁尾版面配置區 4">
            <a:extLst>
              <a:ext uri="{FF2B5EF4-FFF2-40B4-BE49-F238E27FC236}">
                <a16:creationId xmlns:a16="http://schemas.microsoft.com/office/drawing/2014/main" id="{80484D89-3CB3-437E-9EDF-3DBA1F1A3BA4}"/>
              </a:ext>
            </a:extLst>
          </p:cNvPr>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投影片編號版面配置區 5">
            <a:extLst>
              <a:ext uri="{FF2B5EF4-FFF2-40B4-BE49-F238E27FC236}">
                <a16:creationId xmlns:a16="http://schemas.microsoft.com/office/drawing/2014/main" id="{4DDF3623-ABBA-4186-A594-62F48258214D}"/>
              </a:ext>
            </a:extLst>
          </p:cNvPr>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4112654297"/>
      </p:ext>
    </p:extLst>
  </p:cSld>
  <p:clrMap bg1="lt1" tx1="dk1" bg2="lt2" tx2="dk2" accent1="accent1" accent2="accent2" accent3="accent3" accent4="accent4" accent5="accent5" accent6="accent6" hlink="hlink" folHlink="folHlink"/>
  <p:sldLayoutIdLst>
    <p:sldLayoutId id="2147483691" r:id="rId1"/>
    <p:sldLayoutId id="2147483692" r:id="rId2"/>
    <p:sldLayoutId id="2147483693" r:id="rId3"/>
    <p:sldLayoutId id="2147483694" r:id="rId4"/>
    <p:sldLayoutId id="2147483695" r:id="rId5"/>
    <p:sldLayoutId id="2147483696" r:id="rId6"/>
    <p:sldLayoutId id="2147483697" r:id="rId7"/>
    <p:sldLayoutId id="2147483698" r:id="rId8"/>
    <p:sldLayoutId id="2147483699" r:id="rId9"/>
    <p:sldLayoutId id="2147483700" r:id="rId10"/>
    <p:sldLayoutId id="2147483701"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zh-TW"/>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6670675" y="3894667"/>
            <a:ext cx="2470456" cy="2658533"/>
            <a:chOff x="6687077" y="3259666"/>
            <a:chExt cx="2981857" cy="3208867"/>
          </a:xfrm>
        </p:grpSpPr>
        <p:cxnSp>
          <p:nvCxnSpPr>
            <p:cNvPr id="8" name="Straight Connector 7"/>
            <p:cNvCxnSpPr/>
            <p:nvPr/>
          </p:nvCxnSpPr>
          <p:spPr>
            <a:xfrm flipH="1">
              <a:off x="8756120" y="3259666"/>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6687077" y="3486677"/>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7772400" y="3581400"/>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7923214" y="3433394"/>
              <a:ext cx="1739738" cy="173974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8398935" y="3985317"/>
              <a:ext cx="1264017" cy="1264016"/>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533400" y="4495800"/>
            <a:ext cx="6554867" cy="1524000"/>
          </a:xfrm>
          <a:prstGeom prst="rect">
            <a:avLst/>
          </a:prstGeom>
          <a:effectLst/>
        </p:spPr>
        <p:txBody>
          <a:bodyPr vert="horz" lIns="91440" tIns="45720" rIns="91440" bIns="45720" rtlCol="0" anchor="ctr">
            <a:normAutofit/>
          </a:bodyPr>
          <a:lstStyle/>
          <a:p>
            <a:r>
              <a:rPr lang="zh-TW" altLang="en-US"/>
              <a:t>按一下以編輯母片標題樣式</a:t>
            </a:r>
            <a:endParaRPr lang="en-US" dirty="0"/>
          </a:p>
        </p:txBody>
      </p:sp>
      <p:sp>
        <p:nvSpPr>
          <p:cNvPr id="3" name="Text Placeholder 2"/>
          <p:cNvSpPr>
            <a:spLocks noGrp="1"/>
          </p:cNvSpPr>
          <p:nvPr>
            <p:ph type="body" idx="1"/>
          </p:nvPr>
        </p:nvSpPr>
        <p:spPr>
          <a:xfrm>
            <a:off x="533400" y="533401"/>
            <a:ext cx="6554867" cy="3767670"/>
          </a:xfrm>
          <a:prstGeom prst="rect">
            <a:avLst/>
          </a:prstGeom>
        </p:spPr>
        <p:txBody>
          <a:bodyPr vert="horz" lIns="91440" tIns="45720" rIns="91440" bIns="45720" rtlCol="0" anchor="ctr">
            <a:normAutofit/>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2"/>
          </p:nvPr>
        </p:nvSpPr>
        <p:spPr>
          <a:xfrm>
            <a:off x="7430245" y="6172203"/>
            <a:ext cx="1200463"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5BCAD085-E8A6-8845-BD4E-CB4CCA059FC4}" type="datetimeFigureOut">
              <a:rPr lang="en-US" smtClean="0"/>
              <a:t>2/24/2026</a:t>
            </a:fld>
            <a:endParaRPr lang="en-US"/>
          </a:p>
        </p:txBody>
      </p:sp>
      <p:sp>
        <p:nvSpPr>
          <p:cNvPr id="5" name="Footer Placeholder 4"/>
          <p:cNvSpPr>
            <a:spLocks noGrp="1"/>
          </p:cNvSpPr>
          <p:nvPr>
            <p:ph type="ftr" sz="quarter" idx="3"/>
          </p:nvPr>
        </p:nvSpPr>
        <p:spPr>
          <a:xfrm>
            <a:off x="533400" y="6172200"/>
            <a:ext cx="5811724"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en-US"/>
          </a:p>
        </p:txBody>
      </p:sp>
      <p:sp>
        <p:nvSpPr>
          <p:cNvPr id="6" name="Slide Number Placeholder 5"/>
          <p:cNvSpPr>
            <a:spLocks noGrp="1"/>
          </p:cNvSpPr>
          <p:nvPr>
            <p:ph type="sldNum" sz="quarter" idx="4"/>
          </p:nvPr>
        </p:nvSpPr>
        <p:spPr>
          <a:xfrm>
            <a:off x="7774426" y="5578478"/>
            <a:ext cx="856907" cy="669925"/>
          </a:xfrm>
          <a:prstGeom prst="rect">
            <a:avLst/>
          </a:prstGeom>
        </p:spPr>
        <p:txBody>
          <a:bodyPr vert="horz" lIns="91440" tIns="45720" rIns="91440" bIns="45720" rtlCol="0" anchor="b"/>
          <a:lstStyle>
            <a:lvl1pPr algn="r">
              <a:defRPr sz="2800" b="0" i="0">
                <a:solidFill>
                  <a:schemeClr val="bg2">
                    <a:lumMod val="50000"/>
                  </a:schemeClr>
                </a:solidFill>
                <a:effectLst/>
                <a:latin typeface="+mn-lt"/>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1437142210"/>
      </p:ext>
    </p:extLst>
  </p:cSld>
  <p:clrMap bg1="dk1" tx1="lt1" bg2="dk2" tx2="lt2" accent1="accent1" accent2="accent2" accent3="accent3" accent4="accent4" accent5="accent5" accent6="accent6" hlink="hlink" folHlink="folHlink"/>
  <p:sldLayoutIdLst>
    <p:sldLayoutId id="2147483703" r:id="rId1"/>
    <p:sldLayoutId id="2147483704" r:id="rId2"/>
    <p:sldLayoutId id="2147483705" r:id="rId3"/>
    <p:sldLayoutId id="2147483706" r:id="rId4"/>
    <p:sldLayoutId id="2147483707" r:id="rId5"/>
    <p:sldLayoutId id="2147483708" r:id="rId6"/>
    <p:sldLayoutId id="2147483709" r:id="rId7"/>
    <p:sldLayoutId id="2147483710" r:id="rId8"/>
    <p:sldLayoutId id="2147483711" r:id="rId9"/>
    <p:sldLayoutId id="2147483712" r:id="rId10"/>
    <p:sldLayoutId id="2147483713" r:id="rId11"/>
    <p:sldLayoutId id="2147483714" r:id="rId12"/>
    <p:sldLayoutId id="2147483715" r:id="rId13"/>
    <p:sldLayoutId id="2147483716" r:id="rId14"/>
    <p:sldLayoutId id="2147483717" r:id="rId15"/>
    <p:sldLayoutId id="2147483718" r:id="rId16"/>
    <p:sldLayoutId id="2147483719" r:id="rId17"/>
  </p:sldLayoutIdLst>
  <p:txStyles>
    <p:titleStyle>
      <a:lvl1pPr algn="l" defTabSz="457200" rtl="0" eaLnBrk="1" latinLnBrk="0" hangingPunct="1">
        <a:spcBef>
          <a:spcPct val="0"/>
        </a:spcBef>
        <a:buNone/>
        <a:defRPr sz="32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938758" y="382385"/>
            <a:ext cx="7633742" cy="1492132"/>
          </a:xfrm>
          <a:prstGeom prst="rect">
            <a:avLst/>
          </a:prstGeom>
        </p:spPr>
        <p:txBody>
          <a:bodyPr vert="horz" lIns="91440" tIns="45720" rIns="91440" bIns="45720" rtlCol="0" anchor="t">
            <a:normAutofit/>
          </a:bodyPr>
          <a:lstStyle/>
          <a:p>
            <a:r>
              <a:rPr lang="zh-TW" altLang="en-US"/>
              <a:t>按一下以編輯母片標題樣式</a:t>
            </a:r>
            <a:endParaRPr lang="en-US" dirty="0"/>
          </a:p>
        </p:txBody>
      </p:sp>
      <p:sp>
        <p:nvSpPr>
          <p:cNvPr id="3" name="Text Placeholder 2"/>
          <p:cNvSpPr>
            <a:spLocks noGrp="1"/>
          </p:cNvSpPr>
          <p:nvPr>
            <p:ph type="body" idx="1"/>
          </p:nvPr>
        </p:nvSpPr>
        <p:spPr>
          <a:xfrm>
            <a:off x="938758" y="2286002"/>
            <a:ext cx="7633742" cy="3593591"/>
          </a:xfrm>
          <a:prstGeom prst="rect">
            <a:avLst/>
          </a:prstGeom>
        </p:spPr>
        <p:txBody>
          <a:bodyPr vert="horz" lIns="91440" tIns="45720" rIns="91440" bIns="45720" rtlCol="0">
            <a:normAutofit/>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2"/>
          </p:nvPr>
        </p:nvSpPr>
        <p:spPr>
          <a:xfrm>
            <a:off x="938758" y="6375679"/>
            <a:ext cx="1747292" cy="348462"/>
          </a:xfrm>
          <a:prstGeom prst="rect">
            <a:avLst/>
          </a:prstGeom>
        </p:spPr>
        <p:txBody>
          <a:bodyPr vert="horz" lIns="91440" tIns="45720" rIns="91440" bIns="45720" rtlCol="0" anchor="ctr"/>
          <a:lstStyle>
            <a:lvl1pPr algn="l">
              <a:defRPr sz="900">
                <a:solidFill>
                  <a:schemeClr val="tx1">
                    <a:lumMod val="65000"/>
                    <a:lumOff val="35000"/>
                  </a:schemeClr>
                </a:solidFill>
              </a:defRPr>
            </a:lvl1pPr>
          </a:lstStyle>
          <a:p>
            <a:fld id="{605E0D50-7EFB-402E-898B-6A05EF07532D}" type="datetimeFigureOut">
              <a:rPr lang="zh-TW" altLang="en-US" smtClean="0"/>
              <a:t>2026/2/24</a:t>
            </a:fld>
            <a:endParaRPr lang="zh-TW" altLang="en-US"/>
          </a:p>
        </p:txBody>
      </p:sp>
      <p:sp>
        <p:nvSpPr>
          <p:cNvPr id="5" name="Footer Placeholder 4"/>
          <p:cNvSpPr>
            <a:spLocks noGrp="1"/>
          </p:cNvSpPr>
          <p:nvPr>
            <p:ph type="ftr" sz="quarter" idx="3"/>
          </p:nvPr>
        </p:nvSpPr>
        <p:spPr>
          <a:xfrm>
            <a:off x="3028950" y="6375679"/>
            <a:ext cx="3086100" cy="345796"/>
          </a:xfrm>
          <a:prstGeom prst="rect">
            <a:avLst/>
          </a:prstGeom>
        </p:spPr>
        <p:txBody>
          <a:bodyPr vert="horz" lIns="91440" tIns="45720" rIns="91440" bIns="45720" rtlCol="0" anchor="ctr"/>
          <a:lstStyle>
            <a:lvl1pPr algn="ctr">
              <a:defRPr sz="900">
                <a:solidFill>
                  <a:schemeClr val="tx1">
                    <a:lumMod val="65000"/>
                    <a:lumOff val="35000"/>
                  </a:schemeClr>
                </a:solidFill>
              </a:defRPr>
            </a:lvl1pPr>
          </a:lstStyle>
          <a:p>
            <a:endParaRPr lang="zh-TW" altLang="en-US"/>
          </a:p>
        </p:txBody>
      </p:sp>
      <p:sp>
        <p:nvSpPr>
          <p:cNvPr id="6" name="Slide Number Placeholder 5"/>
          <p:cNvSpPr>
            <a:spLocks noGrp="1"/>
          </p:cNvSpPr>
          <p:nvPr>
            <p:ph type="sldNum" sz="quarter" idx="4"/>
          </p:nvPr>
        </p:nvSpPr>
        <p:spPr>
          <a:xfrm>
            <a:off x="6457951" y="6375679"/>
            <a:ext cx="2114549" cy="345796"/>
          </a:xfrm>
          <a:prstGeom prst="rect">
            <a:avLst/>
          </a:prstGeom>
        </p:spPr>
        <p:txBody>
          <a:bodyPr vert="horz" lIns="91440" tIns="45720" rIns="91440" bIns="45720" rtlCol="0" anchor="ctr"/>
          <a:lstStyle>
            <a:lvl1pPr algn="r">
              <a:defRPr sz="900">
                <a:solidFill>
                  <a:schemeClr val="tx1">
                    <a:lumMod val="65000"/>
                    <a:lumOff val="35000"/>
                  </a:schemeClr>
                </a:solidFill>
              </a:defRPr>
            </a:lvl1pPr>
          </a:lstStyle>
          <a:p>
            <a:fld id="{46E0CF2C-6393-44B2-9D8F-03D34A3D9D35}" type="slidenum">
              <a:rPr lang="zh-TW" altLang="en-US" smtClean="0"/>
              <a:t>‹#›</a:t>
            </a:fld>
            <a:endParaRPr lang="zh-TW" altLang="en-US"/>
          </a:p>
        </p:txBody>
      </p:sp>
      <p:sp>
        <p:nvSpPr>
          <p:cNvPr id="11" name="Freeform 6" title="Left scallop edge"/>
          <p:cNvSpPr/>
          <p:nvPr/>
        </p:nvSpPr>
        <p:spPr bwMode="auto">
          <a:xfrm>
            <a:off x="0" y="0"/>
            <a:ext cx="664369" cy="6858000"/>
          </a:xfrm>
          <a:custGeom>
            <a:avLst/>
            <a:gdLst/>
            <a:ahLst/>
            <a:cxnLst/>
            <a:rect l="0" t="0" r="r" b="b"/>
            <a:pathLst>
              <a:path w="558" h="4320">
                <a:moveTo>
                  <a:pt x="0" y="0"/>
                </a:moveTo>
                <a:lnTo>
                  <a:pt x="447" y="0"/>
                </a:lnTo>
                <a:lnTo>
                  <a:pt x="448" y="43"/>
                </a:lnTo>
                <a:lnTo>
                  <a:pt x="453" y="81"/>
                </a:lnTo>
                <a:lnTo>
                  <a:pt x="460" y="114"/>
                </a:lnTo>
                <a:lnTo>
                  <a:pt x="469" y="143"/>
                </a:lnTo>
                <a:lnTo>
                  <a:pt x="479" y="169"/>
                </a:lnTo>
                <a:lnTo>
                  <a:pt x="491" y="192"/>
                </a:lnTo>
                <a:lnTo>
                  <a:pt x="503" y="216"/>
                </a:lnTo>
                <a:lnTo>
                  <a:pt x="515" y="240"/>
                </a:lnTo>
                <a:lnTo>
                  <a:pt x="525" y="263"/>
                </a:lnTo>
                <a:lnTo>
                  <a:pt x="535" y="289"/>
                </a:lnTo>
                <a:lnTo>
                  <a:pt x="545" y="318"/>
                </a:lnTo>
                <a:lnTo>
                  <a:pt x="552" y="351"/>
                </a:lnTo>
                <a:lnTo>
                  <a:pt x="556" y="389"/>
                </a:lnTo>
                <a:lnTo>
                  <a:pt x="558" y="432"/>
                </a:lnTo>
                <a:lnTo>
                  <a:pt x="556" y="475"/>
                </a:lnTo>
                <a:lnTo>
                  <a:pt x="552" y="513"/>
                </a:lnTo>
                <a:lnTo>
                  <a:pt x="545" y="546"/>
                </a:lnTo>
                <a:lnTo>
                  <a:pt x="535" y="575"/>
                </a:lnTo>
                <a:lnTo>
                  <a:pt x="525" y="601"/>
                </a:lnTo>
                <a:lnTo>
                  <a:pt x="515" y="624"/>
                </a:lnTo>
                <a:lnTo>
                  <a:pt x="503" y="648"/>
                </a:lnTo>
                <a:lnTo>
                  <a:pt x="491" y="672"/>
                </a:lnTo>
                <a:lnTo>
                  <a:pt x="479" y="695"/>
                </a:lnTo>
                <a:lnTo>
                  <a:pt x="469" y="721"/>
                </a:lnTo>
                <a:lnTo>
                  <a:pt x="460" y="750"/>
                </a:lnTo>
                <a:lnTo>
                  <a:pt x="453" y="783"/>
                </a:lnTo>
                <a:lnTo>
                  <a:pt x="448" y="821"/>
                </a:lnTo>
                <a:lnTo>
                  <a:pt x="447" y="864"/>
                </a:lnTo>
                <a:lnTo>
                  <a:pt x="448" y="907"/>
                </a:lnTo>
                <a:lnTo>
                  <a:pt x="453" y="945"/>
                </a:lnTo>
                <a:lnTo>
                  <a:pt x="460" y="978"/>
                </a:lnTo>
                <a:lnTo>
                  <a:pt x="469" y="1007"/>
                </a:lnTo>
                <a:lnTo>
                  <a:pt x="479" y="1033"/>
                </a:lnTo>
                <a:lnTo>
                  <a:pt x="491" y="1056"/>
                </a:lnTo>
                <a:lnTo>
                  <a:pt x="503" y="1080"/>
                </a:lnTo>
                <a:lnTo>
                  <a:pt x="515" y="1104"/>
                </a:lnTo>
                <a:lnTo>
                  <a:pt x="525" y="1127"/>
                </a:lnTo>
                <a:lnTo>
                  <a:pt x="535" y="1153"/>
                </a:lnTo>
                <a:lnTo>
                  <a:pt x="545" y="1182"/>
                </a:lnTo>
                <a:lnTo>
                  <a:pt x="552" y="1215"/>
                </a:lnTo>
                <a:lnTo>
                  <a:pt x="556" y="1253"/>
                </a:lnTo>
                <a:lnTo>
                  <a:pt x="558" y="1296"/>
                </a:lnTo>
                <a:lnTo>
                  <a:pt x="556" y="1339"/>
                </a:lnTo>
                <a:lnTo>
                  <a:pt x="552" y="1377"/>
                </a:lnTo>
                <a:lnTo>
                  <a:pt x="545" y="1410"/>
                </a:lnTo>
                <a:lnTo>
                  <a:pt x="535" y="1439"/>
                </a:lnTo>
                <a:lnTo>
                  <a:pt x="525" y="1465"/>
                </a:lnTo>
                <a:lnTo>
                  <a:pt x="515" y="1488"/>
                </a:lnTo>
                <a:lnTo>
                  <a:pt x="503" y="1512"/>
                </a:lnTo>
                <a:lnTo>
                  <a:pt x="491" y="1536"/>
                </a:lnTo>
                <a:lnTo>
                  <a:pt x="479" y="1559"/>
                </a:lnTo>
                <a:lnTo>
                  <a:pt x="469" y="1585"/>
                </a:lnTo>
                <a:lnTo>
                  <a:pt x="460" y="1614"/>
                </a:lnTo>
                <a:lnTo>
                  <a:pt x="453" y="1647"/>
                </a:lnTo>
                <a:lnTo>
                  <a:pt x="448" y="1685"/>
                </a:lnTo>
                <a:lnTo>
                  <a:pt x="447" y="1728"/>
                </a:lnTo>
                <a:lnTo>
                  <a:pt x="448" y="1771"/>
                </a:lnTo>
                <a:lnTo>
                  <a:pt x="453" y="1809"/>
                </a:lnTo>
                <a:lnTo>
                  <a:pt x="460" y="1842"/>
                </a:lnTo>
                <a:lnTo>
                  <a:pt x="469" y="1871"/>
                </a:lnTo>
                <a:lnTo>
                  <a:pt x="479" y="1897"/>
                </a:lnTo>
                <a:lnTo>
                  <a:pt x="491" y="1920"/>
                </a:lnTo>
                <a:lnTo>
                  <a:pt x="503" y="1944"/>
                </a:lnTo>
                <a:lnTo>
                  <a:pt x="515" y="1968"/>
                </a:lnTo>
                <a:lnTo>
                  <a:pt x="525" y="1991"/>
                </a:lnTo>
                <a:lnTo>
                  <a:pt x="535" y="2017"/>
                </a:lnTo>
                <a:lnTo>
                  <a:pt x="545" y="2046"/>
                </a:lnTo>
                <a:lnTo>
                  <a:pt x="552" y="2079"/>
                </a:lnTo>
                <a:lnTo>
                  <a:pt x="556" y="2117"/>
                </a:lnTo>
                <a:lnTo>
                  <a:pt x="558" y="2159"/>
                </a:lnTo>
                <a:lnTo>
                  <a:pt x="556" y="2203"/>
                </a:lnTo>
                <a:lnTo>
                  <a:pt x="552" y="2241"/>
                </a:lnTo>
                <a:lnTo>
                  <a:pt x="545" y="2274"/>
                </a:lnTo>
                <a:lnTo>
                  <a:pt x="535" y="2303"/>
                </a:lnTo>
                <a:lnTo>
                  <a:pt x="525" y="2329"/>
                </a:lnTo>
                <a:lnTo>
                  <a:pt x="515" y="2352"/>
                </a:lnTo>
                <a:lnTo>
                  <a:pt x="503" y="2376"/>
                </a:lnTo>
                <a:lnTo>
                  <a:pt x="491" y="2400"/>
                </a:lnTo>
                <a:lnTo>
                  <a:pt x="479" y="2423"/>
                </a:lnTo>
                <a:lnTo>
                  <a:pt x="469" y="2449"/>
                </a:lnTo>
                <a:lnTo>
                  <a:pt x="460" y="2478"/>
                </a:lnTo>
                <a:lnTo>
                  <a:pt x="453" y="2511"/>
                </a:lnTo>
                <a:lnTo>
                  <a:pt x="448" y="2549"/>
                </a:lnTo>
                <a:lnTo>
                  <a:pt x="447" y="2592"/>
                </a:lnTo>
                <a:lnTo>
                  <a:pt x="448" y="2635"/>
                </a:lnTo>
                <a:lnTo>
                  <a:pt x="453" y="2673"/>
                </a:lnTo>
                <a:lnTo>
                  <a:pt x="460" y="2706"/>
                </a:lnTo>
                <a:lnTo>
                  <a:pt x="469" y="2735"/>
                </a:lnTo>
                <a:lnTo>
                  <a:pt x="479" y="2761"/>
                </a:lnTo>
                <a:lnTo>
                  <a:pt x="491" y="2784"/>
                </a:lnTo>
                <a:lnTo>
                  <a:pt x="515" y="2832"/>
                </a:lnTo>
                <a:lnTo>
                  <a:pt x="525" y="2855"/>
                </a:lnTo>
                <a:lnTo>
                  <a:pt x="535" y="2881"/>
                </a:lnTo>
                <a:lnTo>
                  <a:pt x="545" y="2910"/>
                </a:lnTo>
                <a:lnTo>
                  <a:pt x="552" y="2943"/>
                </a:lnTo>
                <a:lnTo>
                  <a:pt x="556" y="2981"/>
                </a:lnTo>
                <a:lnTo>
                  <a:pt x="558" y="3024"/>
                </a:lnTo>
                <a:lnTo>
                  <a:pt x="556" y="3067"/>
                </a:lnTo>
                <a:lnTo>
                  <a:pt x="552" y="3105"/>
                </a:lnTo>
                <a:lnTo>
                  <a:pt x="545" y="3138"/>
                </a:lnTo>
                <a:lnTo>
                  <a:pt x="535" y="3167"/>
                </a:lnTo>
                <a:lnTo>
                  <a:pt x="525" y="3193"/>
                </a:lnTo>
                <a:lnTo>
                  <a:pt x="515" y="3216"/>
                </a:lnTo>
                <a:lnTo>
                  <a:pt x="503" y="3240"/>
                </a:lnTo>
                <a:lnTo>
                  <a:pt x="491" y="3264"/>
                </a:lnTo>
                <a:lnTo>
                  <a:pt x="479" y="3287"/>
                </a:lnTo>
                <a:lnTo>
                  <a:pt x="469" y="3313"/>
                </a:lnTo>
                <a:lnTo>
                  <a:pt x="460" y="3342"/>
                </a:lnTo>
                <a:lnTo>
                  <a:pt x="453" y="3375"/>
                </a:lnTo>
                <a:lnTo>
                  <a:pt x="448" y="3413"/>
                </a:lnTo>
                <a:lnTo>
                  <a:pt x="447" y="3456"/>
                </a:lnTo>
                <a:lnTo>
                  <a:pt x="448" y="3499"/>
                </a:lnTo>
                <a:lnTo>
                  <a:pt x="453" y="3537"/>
                </a:lnTo>
                <a:lnTo>
                  <a:pt x="460" y="3570"/>
                </a:lnTo>
                <a:lnTo>
                  <a:pt x="469" y="3599"/>
                </a:lnTo>
                <a:lnTo>
                  <a:pt x="479" y="3625"/>
                </a:lnTo>
                <a:lnTo>
                  <a:pt x="491" y="3648"/>
                </a:lnTo>
                <a:lnTo>
                  <a:pt x="503" y="3672"/>
                </a:lnTo>
                <a:lnTo>
                  <a:pt x="515" y="3696"/>
                </a:lnTo>
                <a:lnTo>
                  <a:pt x="525" y="3719"/>
                </a:lnTo>
                <a:lnTo>
                  <a:pt x="535" y="3745"/>
                </a:lnTo>
                <a:lnTo>
                  <a:pt x="545" y="3774"/>
                </a:lnTo>
                <a:lnTo>
                  <a:pt x="552" y="3807"/>
                </a:lnTo>
                <a:lnTo>
                  <a:pt x="556" y="3845"/>
                </a:lnTo>
                <a:lnTo>
                  <a:pt x="558" y="3888"/>
                </a:lnTo>
                <a:lnTo>
                  <a:pt x="556" y="3931"/>
                </a:lnTo>
                <a:lnTo>
                  <a:pt x="552" y="3969"/>
                </a:lnTo>
                <a:lnTo>
                  <a:pt x="545" y="4002"/>
                </a:lnTo>
                <a:lnTo>
                  <a:pt x="535" y="4031"/>
                </a:lnTo>
                <a:lnTo>
                  <a:pt x="525" y="4057"/>
                </a:lnTo>
                <a:lnTo>
                  <a:pt x="515" y="4080"/>
                </a:lnTo>
                <a:lnTo>
                  <a:pt x="503" y="4104"/>
                </a:lnTo>
                <a:lnTo>
                  <a:pt x="491" y="4128"/>
                </a:lnTo>
                <a:lnTo>
                  <a:pt x="479" y="4151"/>
                </a:lnTo>
                <a:lnTo>
                  <a:pt x="469" y="4177"/>
                </a:lnTo>
                <a:lnTo>
                  <a:pt x="460" y="4206"/>
                </a:lnTo>
                <a:lnTo>
                  <a:pt x="453" y="4239"/>
                </a:lnTo>
                <a:lnTo>
                  <a:pt x="448" y="4277"/>
                </a:lnTo>
                <a:lnTo>
                  <a:pt x="447" y="4320"/>
                </a:lnTo>
                <a:lnTo>
                  <a:pt x="0" y="4320"/>
                </a:lnTo>
                <a:lnTo>
                  <a:pt x="0" y="0"/>
                </a:lnTo>
                <a:close/>
              </a:path>
            </a:pathLst>
          </a:custGeom>
          <a:solidFill>
            <a:schemeClr val="tx2"/>
          </a:solidFill>
          <a:ln w="0">
            <a:noFill/>
            <a:prstDash val="solid"/>
            <a:round/>
            <a:headEnd/>
            <a:tailEnd/>
          </a:ln>
        </p:spPr>
      </p:sp>
      <p:sp>
        <p:nvSpPr>
          <p:cNvPr id="12" name="Rectangle 11" title="right edge border"/>
          <p:cNvSpPr/>
          <p:nvPr/>
        </p:nvSpPr>
        <p:spPr>
          <a:xfrm>
            <a:off x="8931402" y="0"/>
            <a:ext cx="212598"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sp>
    </p:spTree>
    <p:extLst>
      <p:ext uri="{BB962C8B-B14F-4D97-AF65-F5344CB8AC3E}">
        <p14:creationId xmlns:p14="http://schemas.microsoft.com/office/powerpoint/2010/main" val="285307157"/>
      </p:ext>
    </p:extLst>
  </p:cSld>
  <p:clrMap bg1="lt1" tx1="dk1" bg2="lt2" tx2="dk2" accent1="accent1" accent2="accent2" accent3="accent3" accent4="accent4" accent5="accent5" accent6="accent6" hlink="hlink" folHlink="folHlink"/>
  <p:sldLayoutIdLst>
    <p:sldLayoutId id="2147483751" r:id="rId1"/>
    <p:sldLayoutId id="2147483752" r:id="rId2"/>
    <p:sldLayoutId id="2147483753" r:id="rId3"/>
    <p:sldLayoutId id="2147483754" r:id="rId4"/>
    <p:sldLayoutId id="2147483755" r:id="rId5"/>
    <p:sldLayoutId id="2147483756" r:id="rId6"/>
    <p:sldLayoutId id="2147483757" r:id="rId7"/>
    <p:sldLayoutId id="2147483758" r:id="rId8"/>
    <p:sldLayoutId id="2147483759" r:id="rId9"/>
    <p:sldLayoutId id="2147483760" r:id="rId10"/>
    <p:sldLayoutId id="2147483761" r:id="rId11"/>
    <p:sldLayoutId id="2147483762" r:id="rId12"/>
  </p:sldLayoutIdLst>
  <p:txStyles>
    <p:titleStyle>
      <a:lvl1pPr algn="l" defTabSz="685800" rtl="0" eaLnBrk="1" latinLnBrk="0" hangingPunct="1">
        <a:lnSpc>
          <a:spcPct val="90000"/>
        </a:lnSpc>
        <a:spcBef>
          <a:spcPct val="0"/>
        </a:spcBef>
        <a:buNone/>
        <a:defRPr sz="3825" kern="1200" cap="all" spc="150" baseline="0">
          <a:solidFill>
            <a:schemeClr val="tx2"/>
          </a:solidFill>
          <a:latin typeface="+mj-lt"/>
          <a:ea typeface="+mj-ea"/>
          <a:cs typeface="+mj-cs"/>
        </a:defRPr>
      </a:lvl1pPr>
    </p:titleStyle>
    <p:bodyStyle>
      <a:lvl1pPr marL="171450" indent="-171450" algn="l" defTabSz="685800" rtl="0" eaLnBrk="1" latinLnBrk="0" hangingPunct="1">
        <a:lnSpc>
          <a:spcPct val="110000"/>
        </a:lnSpc>
        <a:spcBef>
          <a:spcPts val="525"/>
        </a:spcBef>
        <a:buClr>
          <a:schemeClr val="tx2"/>
        </a:buClr>
        <a:buFont typeface="Arial" panose="020B0604020202020204" pitchFamily="34" charset="0"/>
        <a:buChar char="•"/>
        <a:defRPr sz="1500" kern="1200">
          <a:solidFill>
            <a:schemeClr val="tx1">
              <a:lumMod val="65000"/>
              <a:lumOff val="35000"/>
            </a:schemeClr>
          </a:solidFill>
          <a:latin typeface="+mn-lt"/>
          <a:ea typeface="+mn-ea"/>
          <a:cs typeface="+mn-cs"/>
        </a:defRPr>
      </a:lvl1pPr>
      <a:lvl2pPr marL="514350" indent="-171450" algn="l" defTabSz="685800" rtl="0" eaLnBrk="1" latinLnBrk="0" hangingPunct="1">
        <a:lnSpc>
          <a:spcPct val="110000"/>
        </a:lnSpc>
        <a:spcBef>
          <a:spcPts val="525"/>
        </a:spcBef>
        <a:buClr>
          <a:schemeClr val="tx2"/>
        </a:buClr>
        <a:buFont typeface="Gill Sans MT" panose="020B0502020104020203" pitchFamily="34" charset="0"/>
        <a:buChar char="–"/>
        <a:defRPr sz="1350" kern="1200">
          <a:solidFill>
            <a:schemeClr val="tx1">
              <a:lumMod val="65000"/>
              <a:lumOff val="35000"/>
            </a:schemeClr>
          </a:solidFill>
          <a:latin typeface="+mn-lt"/>
          <a:ea typeface="+mn-ea"/>
          <a:cs typeface="+mn-cs"/>
        </a:defRPr>
      </a:lvl2pPr>
      <a:lvl3pPr marL="857250" indent="-171450" algn="l" defTabSz="685800" rtl="0" eaLnBrk="1" latinLnBrk="0" hangingPunct="1">
        <a:lnSpc>
          <a:spcPct val="110000"/>
        </a:lnSpc>
        <a:spcBef>
          <a:spcPts val="525"/>
        </a:spcBef>
        <a:buClr>
          <a:schemeClr val="tx2"/>
        </a:buClr>
        <a:buFont typeface="Arial" panose="020B0604020202020204" pitchFamily="34" charset="0"/>
        <a:buChar char="•"/>
        <a:defRPr sz="1200" kern="1200">
          <a:solidFill>
            <a:schemeClr val="tx1">
              <a:lumMod val="65000"/>
              <a:lumOff val="35000"/>
            </a:schemeClr>
          </a:solidFill>
          <a:latin typeface="+mn-lt"/>
          <a:ea typeface="+mn-ea"/>
          <a:cs typeface="+mn-cs"/>
        </a:defRPr>
      </a:lvl3pPr>
      <a:lvl4pPr marL="1200150" indent="-171450" algn="l" defTabSz="685800" rtl="0" eaLnBrk="1" latinLnBrk="0" hangingPunct="1">
        <a:lnSpc>
          <a:spcPct val="110000"/>
        </a:lnSpc>
        <a:spcBef>
          <a:spcPts val="525"/>
        </a:spcBef>
        <a:buClr>
          <a:schemeClr val="tx2"/>
        </a:buClr>
        <a:buFont typeface="Gill Sans MT" panose="020B0502020104020203" pitchFamily="34" charset="0"/>
        <a:buChar char="–"/>
        <a:defRPr sz="1050" kern="1200">
          <a:solidFill>
            <a:schemeClr val="tx1">
              <a:lumMod val="65000"/>
              <a:lumOff val="35000"/>
            </a:schemeClr>
          </a:solidFill>
          <a:latin typeface="+mn-lt"/>
          <a:ea typeface="+mn-ea"/>
          <a:cs typeface="+mn-cs"/>
        </a:defRPr>
      </a:lvl4pPr>
      <a:lvl5pPr marL="1543050" indent="-171450" algn="l" defTabSz="685800" rtl="0" eaLnBrk="1" latinLnBrk="0" hangingPunct="1">
        <a:lnSpc>
          <a:spcPct val="110000"/>
        </a:lnSpc>
        <a:spcBef>
          <a:spcPts val="525"/>
        </a:spcBef>
        <a:buClr>
          <a:schemeClr val="tx2"/>
        </a:buClr>
        <a:buFont typeface="Arial" panose="020B0604020202020204" pitchFamily="34" charset="0"/>
        <a:buChar char="•"/>
        <a:defRPr sz="1050" kern="1200">
          <a:solidFill>
            <a:schemeClr val="tx1">
              <a:lumMod val="65000"/>
              <a:lumOff val="35000"/>
            </a:schemeClr>
          </a:solidFill>
          <a:latin typeface="+mn-lt"/>
          <a:ea typeface="+mn-ea"/>
          <a:cs typeface="+mn-cs"/>
        </a:defRPr>
      </a:lvl5pPr>
      <a:lvl6pPr marL="1885950" indent="-171450" algn="l" defTabSz="685800" rtl="0" eaLnBrk="1" latinLnBrk="0" hangingPunct="1">
        <a:lnSpc>
          <a:spcPct val="110000"/>
        </a:lnSpc>
        <a:spcBef>
          <a:spcPts val="525"/>
        </a:spcBef>
        <a:buClr>
          <a:schemeClr val="tx2"/>
        </a:buClr>
        <a:buFont typeface="Gill Sans MT" panose="020B0502020104020203" pitchFamily="34" charset="0"/>
        <a:buChar char="–"/>
        <a:defRPr sz="1050" kern="1200">
          <a:solidFill>
            <a:schemeClr val="tx1">
              <a:lumMod val="65000"/>
              <a:lumOff val="35000"/>
            </a:schemeClr>
          </a:solidFill>
          <a:latin typeface="+mn-lt"/>
          <a:ea typeface="+mn-ea"/>
          <a:cs typeface="+mn-cs"/>
        </a:defRPr>
      </a:lvl6pPr>
      <a:lvl7pPr marL="2228850" indent="-171450" algn="l" defTabSz="685800" rtl="0" eaLnBrk="1" latinLnBrk="0" hangingPunct="1">
        <a:lnSpc>
          <a:spcPct val="110000"/>
        </a:lnSpc>
        <a:spcBef>
          <a:spcPts val="525"/>
        </a:spcBef>
        <a:buClr>
          <a:schemeClr val="tx2"/>
        </a:buClr>
        <a:buFont typeface="Arial" panose="020B0604020202020204" pitchFamily="34" charset="0"/>
        <a:buChar char="•"/>
        <a:defRPr sz="1050" kern="1200">
          <a:solidFill>
            <a:schemeClr val="tx1">
              <a:lumMod val="65000"/>
              <a:lumOff val="35000"/>
            </a:schemeClr>
          </a:solidFill>
          <a:latin typeface="+mn-lt"/>
          <a:ea typeface="+mn-ea"/>
          <a:cs typeface="+mn-cs"/>
        </a:defRPr>
      </a:lvl7pPr>
      <a:lvl8pPr marL="2571750" indent="-171450" algn="l" defTabSz="685800" rtl="0" eaLnBrk="1" latinLnBrk="0" hangingPunct="1">
        <a:lnSpc>
          <a:spcPct val="110000"/>
        </a:lnSpc>
        <a:spcBef>
          <a:spcPts val="525"/>
        </a:spcBef>
        <a:buClr>
          <a:schemeClr val="tx2"/>
        </a:buClr>
        <a:buFont typeface="Gill Sans MT" panose="020B0502020104020203" pitchFamily="34" charset="0"/>
        <a:buChar char="–"/>
        <a:defRPr sz="1050" kern="1200" baseline="0">
          <a:solidFill>
            <a:schemeClr val="tx1">
              <a:lumMod val="65000"/>
              <a:lumOff val="35000"/>
            </a:schemeClr>
          </a:solidFill>
          <a:latin typeface="+mn-lt"/>
          <a:ea typeface="+mn-ea"/>
          <a:cs typeface="+mn-cs"/>
        </a:defRPr>
      </a:lvl8pPr>
      <a:lvl9pPr marL="2914650" indent="-171450" algn="l" defTabSz="685800" rtl="0" eaLnBrk="1" latinLnBrk="0" hangingPunct="1">
        <a:lnSpc>
          <a:spcPct val="110000"/>
        </a:lnSpc>
        <a:spcBef>
          <a:spcPts val="525"/>
        </a:spcBef>
        <a:buClr>
          <a:schemeClr val="tx2"/>
        </a:buClr>
        <a:buFont typeface="Arial" panose="020B0604020202020204" pitchFamily="34" charset="0"/>
        <a:buChar char="•"/>
        <a:defRPr sz="1050" kern="1200" baseline="0">
          <a:solidFill>
            <a:schemeClr val="tx1">
              <a:lumMod val="65000"/>
              <a:lumOff val="35000"/>
            </a:schemeClr>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extLst>
    <p:ext uri="{27BBF7A9-308A-43DC-89C8-2F10F3537804}">
      <p15:sldGuideLst xmlns:p15="http://schemas.microsoft.com/office/powerpoint/2012/main">
        <p15:guide id="1" pos="792">
          <p15:clr>
            <a:srgbClr val="F26B43"/>
          </p15:clr>
        </p15:guide>
        <p15:guide id="2" pos="7200">
          <p15:clr>
            <a:srgbClr val="F26B43"/>
          </p15:clr>
        </p15:guide>
        <p15:guide id="3" orient="horz" pos="4008">
          <p15:clr>
            <a:srgbClr val="F26B43"/>
          </p15:clr>
        </p15:guide>
        <p15:guide id="4" orient="horz" pos="1440">
          <p15:clr>
            <a:srgbClr val="F26B43"/>
          </p15:clr>
        </p15:guide>
        <p15:guide id="5" orient="horz" pos="3720">
          <p15:clr>
            <a:srgbClr val="F26B43"/>
          </p15:clr>
        </p15:guide>
        <p15:guide id="6" orient="horz" pos="240">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zh-TW" altLang="en-US"/>
              <a:t>按一下以編輯母片標題樣式</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zh-TW" altLang="en-US"/>
              <a:t>編輯母片文字樣式</a:t>
            </a:r>
          </a:p>
          <a:p>
            <a:pPr lvl="1"/>
            <a:r>
              <a:rPr lang="zh-TW" altLang="en-US"/>
              <a:t>第二層</a:t>
            </a:r>
          </a:p>
          <a:p>
            <a:pPr lvl="2"/>
            <a:r>
              <a:rPr lang="zh-TW" altLang="en-US"/>
              <a:t>第三層</a:t>
            </a:r>
          </a:p>
          <a:p>
            <a:pPr lvl="3"/>
            <a:r>
              <a:rPr lang="zh-TW" altLang="en-US"/>
              <a:t>第四層</a:t>
            </a:r>
          </a:p>
          <a:p>
            <a:pPr lvl="4"/>
            <a:r>
              <a:rPr lang="zh-TW" altLang="en-US"/>
              <a:t>第五層</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F45B9C14-D20C-45D1-9889-444FBE07AF1D}" type="datetimeFigureOut">
              <a:rPr lang="zh-TW" altLang="en-US" smtClean="0"/>
              <a:t>2026/2/24</a:t>
            </a:fld>
            <a:endParaRPr lang="zh-TW" alt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zh-TW" alt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6A9CA0C5-3120-4B01-B304-D6A10A9C8A57}" type="slidenum">
              <a:rPr lang="zh-TW" altLang="en-US" smtClean="0"/>
              <a:t>‹#›</a:t>
            </a:fld>
            <a:endParaRPr lang="zh-TW" altLang="en-US"/>
          </a:p>
        </p:txBody>
      </p:sp>
    </p:spTree>
    <p:extLst>
      <p:ext uri="{BB962C8B-B14F-4D97-AF65-F5344CB8AC3E}">
        <p14:creationId xmlns:p14="http://schemas.microsoft.com/office/powerpoint/2010/main" val="4063625237"/>
      </p:ext>
    </p:extLst>
  </p:cSld>
  <p:clrMap bg1="lt1" tx1="dk1" bg2="lt2" tx2="dk2" accent1="accent1" accent2="accent2" accent3="accent3" accent4="accent4" accent5="accent5" accent6="accent6" hlink="hlink" folHlink="folHlink"/>
  <p:sldLayoutIdLst>
    <p:sldLayoutId id="2147483764" r:id="rId1"/>
    <p:sldLayoutId id="2147483765" r:id="rId2"/>
    <p:sldLayoutId id="2147483766" r:id="rId3"/>
    <p:sldLayoutId id="2147483767" r:id="rId4"/>
    <p:sldLayoutId id="2147483768" r:id="rId5"/>
    <p:sldLayoutId id="2147483769" r:id="rId6"/>
    <p:sldLayoutId id="2147483770" r:id="rId7"/>
    <p:sldLayoutId id="2147483771" r:id="rId8"/>
    <p:sldLayoutId id="2147483772" r:id="rId9"/>
    <p:sldLayoutId id="2147483773" r:id="rId10"/>
    <p:sldLayoutId id="2147483774"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18.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image" Target="../media/image32.png"/><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18.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0.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40.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40.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40.xml"/></Relationships>
</file>

<file path=ppt/slides/_rels/slide4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40.xml"/></Relationships>
</file>

<file path=ppt/slides/_rels/slide4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40.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0.xml"/></Relationships>
</file>

<file path=ppt/slides/_rels/slide4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40.xml"/></Relationships>
</file>

<file path=ppt/slides/_rels/slide4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40.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40.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40.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40.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40.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40.xml"/></Relationships>
</file>

<file path=ppt/slides/_rels/slide5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40.xml"/></Relationships>
</file>

<file path=ppt/slides/_rels/slide5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40.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5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40.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40.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40.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40.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40.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40.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40.xml"/></Relationships>
</file>

<file path=ppt/slides/_rels/slide6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40.xml"/></Relationships>
</file>

<file path=ppt/slides/_rels/slide6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40.xml"/></Relationships>
</file>

<file path=ppt/slides/_rels/slide6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40.xml"/></Relationships>
</file>

<file path=ppt/slides/_rels/slide6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40.xml"/></Relationships>
</file>

<file path=ppt/slides/_rels/slide6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40.xml"/></Relationships>
</file>

<file path=ppt/slides/_rels/slide7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40.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72.xml.rels><?xml version="1.0" encoding="UTF-8" standalone="yes"?>
<Relationships xmlns="http://schemas.openxmlformats.org/package/2006/relationships"><Relationship Id="rId2" Type="http://schemas.openxmlformats.org/officeDocument/2006/relationships/image" Target="../media/image36.png"/><Relationship Id="rId1" Type="http://schemas.openxmlformats.org/officeDocument/2006/relationships/slideLayout" Target="../slideLayouts/slideLayout42.xml"/></Relationships>
</file>

<file path=ppt/slides/_rels/slide73.xml.rels><?xml version="1.0" encoding="UTF-8" standalone="yes"?>
<Relationships xmlns="http://schemas.openxmlformats.org/package/2006/relationships"><Relationship Id="rId2" Type="http://schemas.openxmlformats.org/officeDocument/2006/relationships/image" Target="../media/image37.png"/><Relationship Id="rId1" Type="http://schemas.openxmlformats.org/officeDocument/2006/relationships/slideLayout" Target="../slideLayouts/slideLayout4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40.xml"/></Relationships>
</file>

<file path=ppt/slides/_rels/slide75.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42.xml"/></Relationships>
</file>

<file path=ppt/slides/_rels/slide76.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42.xml"/></Relationships>
</file>

<file path=ppt/slides/_rels/slide77.xml.rels><?xml version="1.0" encoding="UTF-8" standalone="yes"?>
<Relationships xmlns="http://schemas.openxmlformats.org/package/2006/relationships"><Relationship Id="rId2" Type="http://schemas.openxmlformats.org/officeDocument/2006/relationships/image" Target="../media/image40.png"/><Relationship Id="rId1" Type="http://schemas.openxmlformats.org/officeDocument/2006/relationships/slideLayout" Target="../slideLayouts/slideLayout42.xml"/></Relationships>
</file>

<file path=ppt/slides/_rels/slide78.xml.rels><?xml version="1.0" encoding="UTF-8" standalone="yes"?>
<Relationships xmlns="http://schemas.openxmlformats.org/package/2006/relationships"><Relationship Id="rId2" Type="http://schemas.openxmlformats.org/officeDocument/2006/relationships/image" Target="../media/image41.png"/><Relationship Id="rId1" Type="http://schemas.openxmlformats.org/officeDocument/2006/relationships/slideLayout" Target="../slideLayouts/slideLayout42.xml"/></Relationships>
</file>

<file path=ppt/slides/_rels/slide79.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42.xml"/></Relationships>
</file>

<file path=ppt/slides/_rels/slide80.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18.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81.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FCC99"/>
        </a:solidFill>
        <a:effectLst/>
      </p:bgPr>
    </p:bg>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EB4AF353-99D7-4560-82D2-D68FD07AE70D}"/>
              </a:ext>
            </a:extLst>
          </p:cNvPr>
          <p:cNvSpPr>
            <a:spLocks noGrp="1"/>
          </p:cNvSpPr>
          <p:nvPr>
            <p:ph type="title"/>
          </p:nvPr>
        </p:nvSpPr>
        <p:spPr>
          <a:xfrm>
            <a:off x="789969" y="160940"/>
            <a:ext cx="7886700" cy="1325563"/>
          </a:xfrm>
        </p:spPr>
        <p:txBody>
          <a:bodyPr>
            <a:normAutofit/>
          </a:bodyPr>
          <a:lstStyle/>
          <a:p>
            <a:pPr algn="ctr"/>
            <a:r>
              <a:rPr lang="zh-TW" altLang="en-US" sz="5400" dirty="0">
                <a:latin typeface="標楷體" panose="03000509000000000000" pitchFamily="65" charset="-120"/>
                <a:ea typeface="標楷體" panose="03000509000000000000" pitchFamily="65" charset="-120"/>
              </a:rPr>
              <a:t>性騷擾防治懶人包</a:t>
            </a:r>
          </a:p>
        </p:txBody>
      </p:sp>
      <p:pic>
        <p:nvPicPr>
          <p:cNvPr id="10" name="圖片 9">
            <a:extLst>
              <a:ext uri="{FF2B5EF4-FFF2-40B4-BE49-F238E27FC236}">
                <a16:creationId xmlns:a16="http://schemas.microsoft.com/office/drawing/2014/main" id="{35327AFD-F07F-475D-AEDA-8EBA9B37B8EB}"/>
              </a:ext>
            </a:extLst>
          </p:cNvPr>
          <p:cNvPicPr>
            <a:picLocks noChangeAspect="1"/>
          </p:cNvPicPr>
          <p:nvPr/>
        </p:nvPicPr>
        <p:blipFill>
          <a:blip r:embed="rId2"/>
          <a:stretch>
            <a:fillRect/>
          </a:stretch>
        </p:blipFill>
        <p:spPr>
          <a:xfrm>
            <a:off x="2015356" y="1548646"/>
            <a:ext cx="5435926" cy="5167311"/>
          </a:xfrm>
          <a:prstGeom prst="rect">
            <a:avLst/>
          </a:prstGeom>
        </p:spPr>
      </p:pic>
    </p:spTree>
    <p:extLst>
      <p:ext uri="{BB962C8B-B14F-4D97-AF65-F5344CB8AC3E}">
        <p14:creationId xmlns:p14="http://schemas.microsoft.com/office/powerpoint/2010/main" val="12323380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FCC99"/>
        </a:solidFill>
        <a:effectLst/>
      </p:bgPr>
    </p:bg>
    <p:spTree>
      <p:nvGrpSpPr>
        <p:cNvPr id="1" name=""/>
        <p:cNvGrpSpPr/>
        <p:nvPr/>
      </p:nvGrpSpPr>
      <p:grpSpPr>
        <a:xfrm>
          <a:off x="0" y="0"/>
          <a:ext cx="0" cy="0"/>
          <a:chOff x="0" y="0"/>
          <a:chExt cx="0" cy="0"/>
        </a:xfrm>
      </p:grpSpPr>
      <p:graphicFrame>
        <p:nvGraphicFramePr>
          <p:cNvPr id="2" name="資料庫圖表 1">
            <a:extLst>
              <a:ext uri="{FF2B5EF4-FFF2-40B4-BE49-F238E27FC236}">
                <a16:creationId xmlns:a16="http://schemas.microsoft.com/office/drawing/2014/main" id="{F871D6EB-448F-4420-8A61-F320CBDDF42C}"/>
              </a:ext>
            </a:extLst>
          </p:cNvPr>
          <p:cNvGraphicFramePr/>
          <p:nvPr>
            <p:extLst>
              <p:ext uri="{D42A27DB-BD31-4B8C-83A1-F6EECF244321}">
                <p14:modId xmlns:p14="http://schemas.microsoft.com/office/powerpoint/2010/main" val="4167984177"/>
              </p:ext>
            </p:extLst>
          </p:nvPr>
        </p:nvGraphicFramePr>
        <p:xfrm>
          <a:off x="1524000" y="400539"/>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3" name="文字方塊 2">
            <a:extLst>
              <a:ext uri="{FF2B5EF4-FFF2-40B4-BE49-F238E27FC236}">
                <a16:creationId xmlns:a16="http://schemas.microsoft.com/office/drawing/2014/main" id="{1F43E017-F3F4-4BC2-930D-827117152732}"/>
              </a:ext>
            </a:extLst>
          </p:cNvPr>
          <p:cNvSpPr txBox="1"/>
          <p:nvPr/>
        </p:nvSpPr>
        <p:spPr>
          <a:xfrm>
            <a:off x="3163952" y="4860834"/>
            <a:ext cx="5298831" cy="1384995"/>
          </a:xfrm>
          <a:prstGeom prst="rect">
            <a:avLst/>
          </a:prstGeom>
          <a:noFill/>
        </p:spPr>
        <p:txBody>
          <a:bodyPr wrap="square" rtlCol="0">
            <a:spAutoFit/>
          </a:bodyPr>
          <a:lstStyle/>
          <a:p>
            <a:r>
              <a:rPr lang="zh-TW" altLang="en-US" sz="2800" b="1" dirty="0">
                <a:solidFill>
                  <a:prstClr val="black"/>
                </a:solidFill>
                <a:latin typeface="標楷體" panose="03000509000000000000" pitchFamily="65" charset="-120"/>
                <a:ea typeface="標楷體" panose="03000509000000000000" pitchFamily="65" charset="-120"/>
              </a:rPr>
              <a:t>性別平等教育法</a:t>
            </a:r>
            <a:endParaRPr lang="en-US" altLang="zh-TW" sz="2800" b="1" dirty="0">
              <a:solidFill>
                <a:prstClr val="black"/>
              </a:solidFill>
              <a:latin typeface="標楷體" panose="03000509000000000000" pitchFamily="65" charset="-120"/>
              <a:ea typeface="標楷體" panose="03000509000000000000" pitchFamily="65" charset="-120"/>
            </a:endParaRPr>
          </a:p>
          <a:p>
            <a:r>
              <a:rPr lang="zh-TW" altLang="en-US" sz="2800" b="1" dirty="0">
                <a:solidFill>
                  <a:prstClr val="black"/>
                </a:solidFill>
                <a:latin typeface="標楷體" panose="03000509000000000000" pitchFamily="65" charset="-120"/>
                <a:ea typeface="標楷體" panose="03000509000000000000" pitchFamily="65" charset="-120"/>
              </a:rPr>
              <a:t>性別平等工作法</a:t>
            </a:r>
            <a:endParaRPr lang="en-US" altLang="zh-TW" sz="2800" b="1" dirty="0">
              <a:solidFill>
                <a:prstClr val="black"/>
              </a:solidFill>
              <a:latin typeface="標楷體" panose="03000509000000000000" pitchFamily="65" charset="-120"/>
              <a:ea typeface="標楷體" panose="03000509000000000000" pitchFamily="65" charset="-120"/>
            </a:endParaRPr>
          </a:p>
          <a:p>
            <a:r>
              <a:rPr lang="zh-TW" altLang="en-US" sz="2800" b="1" dirty="0">
                <a:solidFill>
                  <a:prstClr val="black"/>
                </a:solidFill>
                <a:latin typeface="標楷體" panose="03000509000000000000" pitchFamily="65" charset="-120"/>
                <a:ea typeface="標楷體" panose="03000509000000000000" pitchFamily="65" charset="-120"/>
              </a:rPr>
              <a:t>性騷擾防治法</a:t>
            </a:r>
          </a:p>
        </p:txBody>
      </p:sp>
    </p:spTree>
    <p:extLst>
      <p:ext uri="{BB962C8B-B14F-4D97-AF65-F5344CB8AC3E}">
        <p14:creationId xmlns:p14="http://schemas.microsoft.com/office/powerpoint/2010/main" val="236979403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D9383F41-F2AB-44BC-B03A-EF1B980C7CCA}"/>
              </a:ext>
            </a:extLst>
          </p:cNvPr>
          <p:cNvSpPr>
            <a:spLocks noGrp="1"/>
          </p:cNvSpPr>
          <p:nvPr>
            <p:ph type="title"/>
          </p:nvPr>
        </p:nvSpPr>
        <p:spPr/>
        <p:txBody>
          <a:bodyPr>
            <a:normAutofit/>
          </a:bodyPr>
          <a:lstStyle/>
          <a:p>
            <a:r>
              <a:rPr lang="zh-TW" altLang="en-US" sz="4000" dirty="0">
                <a:latin typeface="標楷體" panose="03000509000000000000" pitchFamily="65" charset="-120"/>
                <a:ea typeface="標楷體" panose="03000509000000000000" pitchFamily="65" charset="-120"/>
              </a:rPr>
              <a:t>性別三法修法</a:t>
            </a:r>
          </a:p>
        </p:txBody>
      </p:sp>
      <p:sp>
        <p:nvSpPr>
          <p:cNvPr id="3" name="內容版面配置區 2">
            <a:extLst>
              <a:ext uri="{FF2B5EF4-FFF2-40B4-BE49-F238E27FC236}">
                <a16:creationId xmlns:a16="http://schemas.microsoft.com/office/drawing/2014/main" id="{DE3AF6F5-2FE1-4B9B-96C4-8BA42D017741}"/>
              </a:ext>
            </a:extLst>
          </p:cNvPr>
          <p:cNvSpPr>
            <a:spLocks noGrp="1"/>
          </p:cNvSpPr>
          <p:nvPr>
            <p:ph idx="1"/>
          </p:nvPr>
        </p:nvSpPr>
        <p:spPr>
          <a:xfrm>
            <a:off x="628650" y="1825625"/>
            <a:ext cx="7886700" cy="1938507"/>
          </a:xfrm>
        </p:spPr>
        <p:txBody>
          <a:bodyPr>
            <a:normAutofit/>
          </a:bodyPr>
          <a:lstStyle/>
          <a:p>
            <a:r>
              <a:rPr lang="zh-TW" altLang="en-US" sz="2800" dirty="0">
                <a:latin typeface="標楷體" panose="03000509000000000000" pitchFamily="65" charset="-120"/>
                <a:ea typeface="標楷體" panose="03000509000000000000" pitchFamily="65" charset="-120"/>
              </a:rPr>
              <a:t>行政院於</a:t>
            </a:r>
            <a:r>
              <a:rPr lang="en-US" altLang="zh-TW" sz="2800" dirty="0">
                <a:latin typeface="標楷體" panose="03000509000000000000" pitchFamily="65" charset="-120"/>
                <a:ea typeface="標楷體" panose="03000509000000000000" pitchFamily="65" charset="-120"/>
              </a:rPr>
              <a:t>112</a:t>
            </a:r>
            <a:r>
              <a:rPr lang="zh-TW" altLang="en-US" sz="2800" dirty="0">
                <a:latin typeface="標楷體" panose="03000509000000000000" pitchFamily="65" charset="-120"/>
                <a:ea typeface="標楷體" panose="03000509000000000000" pitchFamily="65" charset="-120"/>
              </a:rPr>
              <a:t>年</a:t>
            </a:r>
            <a:r>
              <a:rPr lang="en-US" altLang="zh-TW" sz="2800" dirty="0">
                <a:latin typeface="標楷體" panose="03000509000000000000" pitchFamily="65" charset="-120"/>
                <a:ea typeface="標楷體" panose="03000509000000000000" pitchFamily="65" charset="-120"/>
              </a:rPr>
              <a:t>7</a:t>
            </a:r>
            <a:r>
              <a:rPr lang="zh-TW" altLang="en-US" sz="2800" dirty="0">
                <a:latin typeface="標楷體" panose="03000509000000000000" pitchFamily="65" charset="-120"/>
                <a:ea typeface="標楷體" panose="03000509000000000000" pitchFamily="65" charset="-120"/>
              </a:rPr>
              <a:t>月</a:t>
            </a:r>
            <a:r>
              <a:rPr lang="en-US" altLang="zh-TW" sz="2800" dirty="0">
                <a:latin typeface="標楷體" panose="03000509000000000000" pitchFamily="65" charset="-120"/>
                <a:ea typeface="標楷體" panose="03000509000000000000" pitchFamily="65" charset="-120"/>
              </a:rPr>
              <a:t>13</a:t>
            </a:r>
            <a:r>
              <a:rPr lang="zh-TW" altLang="en-US" sz="2800" dirty="0">
                <a:latin typeface="標楷體" panose="03000509000000000000" pitchFamily="65" charset="-120"/>
                <a:ea typeface="標楷體" panose="03000509000000000000" pitchFamily="65" charset="-120"/>
              </a:rPr>
              <a:t>日通過</a:t>
            </a:r>
            <a:r>
              <a:rPr lang="en-US" altLang="zh-TW" sz="2800" dirty="0">
                <a:latin typeface="標楷體" panose="03000509000000000000" pitchFamily="65" charset="-120"/>
                <a:ea typeface="標楷體" panose="03000509000000000000" pitchFamily="65" charset="-120"/>
              </a:rPr>
              <a:t>《</a:t>
            </a:r>
            <a:r>
              <a:rPr lang="zh-TW" altLang="en-US" sz="2800" dirty="0">
                <a:latin typeface="標楷體" panose="03000509000000000000" pitchFamily="65" charset="-120"/>
                <a:ea typeface="標楷體" panose="03000509000000000000" pitchFamily="65" charset="-120"/>
              </a:rPr>
              <a:t>性騷擾防治法</a:t>
            </a:r>
            <a:r>
              <a:rPr lang="en-US" altLang="zh-TW" sz="2800" dirty="0">
                <a:latin typeface="標楷體" panose="03000509000000000000" pitchFamily="65" charset="-120"/>
                <a:ea typeface="標楷體" panose="03000509000000000000" pitchFamily="65" charset="-120"/>
              </a:rPr>
              <a:t>》</a:t>
            </a:r>
            <a:r>
              <a:rPr lang="zh-TW" altLang="en-US" sz="2800" dirty="0">
                <a:latin typeface="標楷體" panose="03000509000000000000" pitchFamily="65" charset="-120"/>
                <a:ea typeface="標楷體" panose="03000509000000000000" pitchFamily="65" charset="-120"/>
              </a:rPr>
              <a:t>、</a:t>
            </a:r>
            <a:r>
              <a:rPr lang="en-US" altLang="zh-TW" sz="2800" dirty="0">
                <a:latin typeface="標楷體" panose="03000509000000000000" pitchFamily="65" charset="-120"/>
                <a:ea typeface="標楷體" panose="03000509000000000000" pitchFamily="65" charset="-120"/>
              </a:rPr>
              <a:t>《</a:t>
            </a:r>
            <a:r>
              <a:rPr lang="zh-TW" altLang="en-US" sz="2800" dirty="0">
                <a:latin typeface="標楷體" panose="03000509000000000000" pitchFamily="65" charset="-120"/>
                <a:ea typeface="標楷體" panose="03000509000000000000" pitchFamily="65" charset="-120"/>
              </a:rPr>
              <a:t>性別工作平等法</a:t>
            </a:r>
            <a:r>
              <a:rPr lang="en-US" altLang="zh-TW" sz="2800" dirty="0">
                <a:latin typeface="標楷體" panose="03000509000000000000" pitchFamily="65" charset="-120"/>
                <a:ea typeface="標楷體" panose="03000509000000000000" pitchFamily="65" charset="-120"/>
              </a:rPr>
              <a:t>》</a:t>
            </a:r>
            <a:r>
              <a:rPr lang="zh-TW" altLang="en-US" sz="2800" dirty="0">
                <a:latin typeface="標楷體" panose="03000509000000000000" pitchFamily="65" charset="-120"/>
                <a:ea typeface="標楷體" panose="03000509000000000000" pitchFamily="65" charset="-120"/>
              </a:rPr>
              <a:t>（法案名稱改為</a:t>
            </a:r>
            <a:r>
              <a:rPr lang="en-US" altLang="zh-TW" sz="2800" dirty="0">
                <a:latin typeface="標楷體" panose="03000509000000000000" pitchFamily="65" charset="-120"/>
                <a:ea typeface="標楷體" panose="03000509000000000000" pitchFamily="65" charset="-120"/>
              </a:rPr>
              <a:t>《</a:t>
            </a:r>
            <a:r>
              <a:rPr lang="zh-TW" altLang="en-US" sz="2800" dirty="0">
                <a:latin typeface="標楷體" panose="03000509000000000000" pitchFamily="65" charset="-120"/>
                <a:ea typeface="標楷體" panose="03000509000000000000" pitchFamily="65" charset="-120"/>
              </a:rPr>
              <a:t>性別平等工作法</a:t>
            </a:r>
            <a:r>
              <a:rPr lang="en-US" altLang="zh-TW" sz="2800" dirty="0">
                <a:latin typeface="標楷體" panose="03000509000000000000" pitchFamily="65" charset="-120"/>
                <a:ea typeface="標楷體" panose="03000509000000000000" pitchFamily="65" charset="-120"/>
              </a:rPr>
              <a:t>》</a:t>
            </a:r>
            <a:r>
              <a:rPr lang="zh-TW" altLang="en-US" sz="2800" dirty="0">
                <a:latin typeface="標楷體" panose="03000509000000000000" pitchFamily="65" charset="-120"/>
                <a:ea typeface="標楷體" panose="03000509000000000000" pitchFamily="65" charset="-120"/>
              </a:rPr>
              <a:t>）及</a:t>
            </a:r>
            <a:r>
              <a:rPr lang="en-US" altLang="zh-TW" sz="2800" dirty="0">
                <a:latin typeface="標楷體" panose="03000509000000000000" pitchFamily="65" charset="-120"/>
                <a:ea typeface="標楷體" panose="03000509000000000000" pitchFamily="65" charset="-120"/>
              </a:rPr>
              <a:t>《</a:t>
            </a:r>
            <a:r>
              <a:rPr lang="zh-TW" altLang="en-US" sz="2800" dirty="0">
                <a:latin typeface="標楷體" panose="03000509000000000000" pitchFamily="65" charset="-120"/>
                <a:ea typeface="標楷體" panose="03000509000000000000" pitchFamily="65" charset="-120"/>
              </a:rPr>
              <a:t>性別平等教育法</a:t>
            </a:r>
            <a:r>
              <a:rPr lang="en-US" altLang="zh-TW" sz="2800" dirty="0">
                <a:latin typeface="標楷體" panose="03000509000000000000" pitchFamily="65" charset="-120"/>
                <a:ea typeface="標楷體" panose="03000509000000000000" pitchFamily="65" charset="-120"/>
              </a:rPr>
              <a:t>》</a:t>
            </a:r>
            <a:r>
              <a:rPr lang="zh-TW" altLang="en-US" sz="2800" dirty="0">
                <a:latin typeface="標楷體" panose="03000509000000000000" pitchFamily="65" charset="-120"/>
                <a:ea typeface="標楷體" panose="03000509000000000000" pitchFamily="65" charset="-120"/>
              </a:rPr>
              <a:t>等「性平三法」修正草案（同月底立法院三讀通過）。</a:t>
            </a:r>
          </a:p>
        </p:txBody>
      </p:sp>
      <p:sp>
        <p:nvSpPr>
          <p:cNvPr id="5" name="內容版面配置區 2">
            <a:extLst>
              <a:ext uri="{FF2B5EF4-FFF2-40B4-BE49-F238E27FC236}">
                <a16:creationId xmlns:a16="http://schemas.microsoft.com/office/drawing/2014/main" id="{4624F3C5-4006-47D8-9166-37841AAF3215}"/>
              </a:ext>
            </a:extLst>
          </p:cNvPr>
          <p:cNvSpPr txBox="1">
            <a:spLocks/>
          </p:cNvSpPr>
          <p:nvPr/>
        </p:nvSpPr>
        <p:spPr>
          <a:xfrm>
            <a:off x="628650" y="3643901"/>
            <a:ext cx="7886700" cy="961963"/>
          </a:xfrm>
          <a:prstGeom prst="rect">
            <a:avLst/>
          </a:prstGeom>
        </p:spPr>
        <p:txBody>
          <a:bodyPr vert="horz" lIns="91440" tIns="45720" rIns="91440" bIns="45720" rtlCol="0">
            <a:noAutofit/>
          </a:bodyPr>
          <a:lst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a:lstStyle>
          <a:p>
            <a:r>
              <a:rPr lang="zh-TW" altLang="en-US" sz="2800" dirty="0">
                <a:latin typeface="標楷體" panose="03000509000000000000" pitchFamily="65" charset="-120"/>
                <a:ea typeface="標楷體" panose="03000509000000000000" pitchFamily="65" charset="-120"/>
              </a:rPr>
              <a:t>目標為強化「有效」打擊加害人的裁罰處置、完備「友善」被害人的權益保障及服務、建立專業「可信賴」的性騷擾防治制度。</a:t>
            </a:r>
          </a:p>
        </p:txBody>
      </p:sp>
    </p:spTree>
    <p:extLst>
      <p:ext uri="{BB962C8B-B14F-4D97-AF65-F5344CB8AC3E}">
        <p14:creationId xmlns:p14="http://schemas.microsoft.com/office/powerpoint/2010/main" val="15234688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B2BDE6FD-12C9-4025-86B1-3B8FE7269DC8}"/>
              </a:ext>
            </a:extLst>
          </p:cNvPr>
          <p:cNvSpPr>
            <a:spLocks noGrp="1"/>
          </p:cNvSpPr>
          <p:nvPr>
            <p:ph type="title"/>
          </p:nvPr>
        </p:nvSpPr>
        <p:spPr/>
        <p:txBody>
          <a:bodyPr/>
          <a:lstStyle/>
          <a:p>
            <a:r>
              <a:rPr lang="zh-TW" altLang="en-US" sz="4000" dirty="0">
                <a:latin typeface="標楷體" panose="03000509000000000000" pitchFamily="65" charset="-120"/>
                <a:ea typeface="標楷體" panose="03000509000000000000" pitchFamily="65" charset="-120"/>
              </a:rPr>
              <a:t>性別三法</a:t>
            </a:r>
            <a:r>
              <a:rPr lang="en-US" altLang="zh-TW" sz="4000" dirty="0">
                <a:latin typeface="標楷體" panose="03000509000000000000" pitchFamily="65" charset="-120"/>
                <a:ea typeface="標楷體" panose="03000509000000000000" pitchFamily="65" charset="-120"/>
              </a:rPr>
              <a:t>--</a:t>
            </a:r>
            <a:r>
              <a:rPr lang="zh-TW" altLang="en-US" sz="4000" dirty="0">
                <a:latin typeface="標楷體" panose="03000509000000000000" pitchFamily="65" charset="-120"/>
                <a:ea typeface="標楷體" panose="03000509000000000000" pitchFamily="65" charset="-120"/>
              </a:rPr>
              <a:t>修法重點</a:t>
            </a:r>
            <a:br>
              <a:rPr lang="en-US" altLang="zh-TW" dirty="0"/>
            </a:br>
            <a:r>
              <a:rPr lang="zh-TW" altLang="en-US" dirty="0"/>
              <a:t> </a:t>
            </a:r>
            <a:r>
              <a:rPr lang="zh-TW" altLang="en-US" sz="2400" dirty="0">
                <a:latin typeface="標楷體" panose="03000509000000000000" pitchFamily="65" charset="-120"/>
                <a:ea typeface="標楷體" panose="03000509000000000000" pitchFamily="65" charset="-120"/>
              </a:rPr>
              <a:t>強化「有效」打擊加害人的裁罰處置</a:t>
            </a:r>
          </a:p>
        </p:txBody>
      </p:sp>
      <p:sp>
        <p:nvSpPr>
          <p:cNvPr id="3" name="內容版面配置區 2">
            <a:extLst>
              <a:ext uri="{FF2B5EF4-FFF2-40B4-BE49-F238E27FC236}">
                <a16:creationId xmlns:a16="http://schemas.microsoft.com/office/drawing/2014/main" id="{AE6BAA05-B5C0-452A-8DBD-1B04A9C98886}"/>
              </a:ext>
            </a:extLst>
          </p:cNvPr>
          <p:cNvSpPr>
            <a:spLocks noGrp="1"/>
          </p:cNvSpPr>
          <p:nvPr>
            <p:ph idx="1"/>
          </p:nvPr>
        </p:nvSpPr>
        <p:spPr>
          <a:xfrm>
            <a:off x="628649" y="1606858"/>
            <a:ext cx="8151935" cy="5098742"/>
          </a:xfrm>
        </p:spPr>
        <p:txBody>
          <a:bodyPr>
            <a:noAutofit/>
          </a:bodyPr>
          <a:lstStyle/>
          <a:p>
            <a:pPr marL="0" indent="0">
              <a:lnSpc>
                <a:spcPts val="2800"/>
              </a:lnSpc>
              <a:spcBef>
                <a:spcPts val="600"/>
              </a:spcBef>
              <a:buNone/>
            </a:pPr>
            <a:r>
              <a:rPr lang="en-US" altLang="zh-TW" sz="2000" dirty="0">
                <a:latin typeface="標楷體" panose="03000509000000000000" pitchFamily="65" charset="-120"/>
                <a:ea typeface="標楷體" panose="03000509000000000000" pitchFamily="65" charset="-120"/>
              </a:rPr>
              <a:t>1. </a:t>
            </a:r>
            <a:r>
              <a:rPr lang="zh-TW" altLang="en-US" sz="2000" u="sng" dirty="0">
                <a:latin typeface="標楷體" panose="03000509000000000000" pitchFamily="65" charset="-120"/>
                <a:ea typeface="標楷體" panose="03000509000000000000" pitchFamily="65" charset="-120"/>
              </a:rPr>
              <a:t>增訂權勢性騷擾類型</a:t>
            </a:r>
            <a:r>
              <a:rPr lang="zh-TW" altLang="en-US" sz="2000" dirty="0">
                <a:latin typeface="標楷體" panose="03000509000000000000" pitchFamily="65" charset="-120"/>
                <a:ea typeface="標楷體" panose="03000509000000000000" pitchFamily="65" charset="-120"/>
              </a:rPr>
              <a:t>：明確定義一般權勢性騷擾（如主管）及特別權勢性騷擾（如雇主或機關首長），且加重相關處罰。</a:t>
            </a:r>
            <a:br>
              <a:rPr lang="zh-TW" altLang="en-US" sz="2000" dirty="0">
                <a:latin typeface="標楷體" panose="03000509000000000000" pitchFamily="65" charset="-120"/>
                <a:ea typeface="標楷體" panose="03000509000000000000" pitchFamily="65" charset="-120"/>
              </a:rPr>
            </a:br>
            <a:r>
              <a:rPr lang="en-US" altLang="zh-TW" sz="2000" dirty="0">
                <a:latin typeface="標楷體" panose="03000509000000000000" pitchFamily="65" charset="-120"/>
                <a:ea typeface="標楷體" panose="03000509000000000000" pitchFamily="65" charset="-120"/>
              </a:rPr>
              <a:t>2. </a:t>
            </a:r>
            <a:r>
              <a:rPr lang="zh-TW" altLang="en-US" sz="2000" u="sng" dirty="0">
                <a:latin typeface="標楷體" panose="03000509000000000000" pitchFamily="65" charset="-120"/>
                <a:ea typeface="標楷體" panose="03000509000000000000" pitchFamily="65" charset="-120"/>
              </a:rPr>
              <a:t>明確規範性騷擾管轄權</a:t>
            </a:r>
            <a:r>
              <a:rPr lang="zh-TW" altLang="en-US" sz="2000" dirty="0">
                <a:latin typeface="標楷體" panose="03000509000000000000" pitchFamily="65" charset="-120"/>
                <a:ea typeface="標楷體" panose="03000509000000000000" pitchFamily="65" charset="-120"/>
              </a:rPr>
              <a:t>：校園事件優先適用性平法，再來是工作職場的性工法，其餘歸在社會型性騷法處理，避免出現一個性騷擾事件卻有三法適用的爭議。</a:t>
            </a:r>
            <a:br>
              <a:rPr lang="zh-TW" altLang="en-US" sz="2000" dirty="0">
                <a:latin typeface="標楷體" panose="03000509000000000000" pitchFamily="65" charset="-120"/>
                <a:ea typeface="標楷體" panose="03000509000000000000" pitchFamily="65" charset="-120"/>
              </a:rPr>
            </a:br>
            <a:r>
              <a:rPr lang="en-US" altLang="zh-TW" sz="2000" dirty="0">
                <a:latin typeface="標楷體" panose="03000509000000000000" pitchFamily="65" charset="-120"/>
                <a:ea typeface="標楷體" panose="03000509000000000000" pitchFamily="65" charset="-120"/>
              </a:rPr>
              <a:t>3. </a:t>
            </a:r>
            <a:r>
              <a:rPr lang="zh-TW" altLang="en-US" sz="2000" u="sng" dirty="0">
                <a:latin typeface="標楷體" panose="03000509000000000000" pitchFamily="65" charset="-120"/>
                <a:ea typeface="標楷體" panose="03000509000000000000" pitchFamily="65" charset="-120"/>
              </a:rPr>
              <a:t>擴大適用範圍</a:t>
            </a:r>
            <a:r>
              <a:rPr lang="zh-TW" altLang="en-US" sz="2000" dirty="0">
                <a:latin typeface="標楷體" panose="03000509000000000000" pitchFamily="65" charset="-120"/>
                <a:ea typeface="標楷體" panose="03000509000000000000" pitchFamily="65" charset="-120"/>
              </a:rPr>
              <a:t>：雇主為行為人時由主管機關裁處，軍警校院及矯正學校納入適用性平法。</a:t>
            </a:r>
            <a:br>
              <a:rPr lang="zh-TW" altLang="en-US" sz="2000" dirty="0">
                <a:latin typeface="標楷體" panose="03000509000000000000" pitchFamily="65" charset="-120"/>
                <a:ea typeface="標楷體" panose="03000509000000000000" pitchFamily="65" charset="-120"/>
              </a:rPr>
            </a:br>
            <a:r>
              <a:rPr lang="en-US" altLang="zh-TW" sz="2000" dirty="0">
                <a:latin typeface="標楷體" panose="03000509000000000000" pitchFamily="65" charset="-120"/>
                <a:ea typeface="標楷體" panose="03000509000000000000" pitchFamily="65" charset="-120"/>
              </a:rPr>
              <a:t>4. </a:t>
            </a:r>
            <a:r>
              <a:rPr lang="zh-TW" altLang="en-US" sz="2000" u="sng" dirty="0">
                <a:latin typeface="標楷體" panose="03000509000000000000" pitchFamily="65" charset="-120"/>
                <a:ea typeface="標楷體" panose="03000509000000000000" pitchFamily="65" charset="-120"/>
              </a:rPr>
              <a:t>分層級處罰行為人</a:t>
            </a:r>
            <a:r>
              <a:rPr lang="zh-TW" altLang="en-US" sz="2000" dirty="0">
                <a:latin typeface="標楷體" panose="03000509000000000000" pitchFamily="65" charset="-120"/>
                <a:ea typeface="標楷體" panose="03000509000000000000" pitchFamily="65" charset="-120"/>
              </a:rPr>
              <a:t>：新增民事懲罰性賠償，對利用權勢者、雇主加重最高</a:t>
            </a:r>
            <a:r>
              <a:rPr lang="en-US" altLang="zh-TW" sz="2000" dirty="0">
                <a:latin typeface="標楷體" panose="03000509000000000000" pitchFamily="65" charset="-120"/>
                <a:ea typeface="標楷體" panose="03000509000000000000" pitchFamily="65" charset="-120"/>
              </a:rPr>
              <a:t>5</a:t>
            </a:r>
            <a:r>
              <a:rPr lang="zh-TW" altLang="en-US" sz="2000" dirty="0">
                <a:latin typeface="標楷體" panose="03000509000000000000" pitchFamily="65" charset="-120"/>
                <a:ea typeface="標楷體" panose="03000509000000000000" pitchFamily="65" charset="-120"/>
              </a:rPr>
              <a:t>倍；新增雇主為行為人行政罰</a:t>
            </a:r>
            <a:r>
              <a:rPr lang="en-US" altLang="zh-TW" sz="2000" dirty="0">
                <a:latin typeface="標楷體" panose="03000509000000000000" pitchFamily="65" charset="-120"/>
                <a:ea typeface="標楷體" panose="03000509000000000000" pitchFamily="65" charset="-120"/>
              </a:rPr>
              <a:t>1-100</a:t>
            </a:r>
            <a:r>
              <a:rPr lang="zh-TW" altLang="en-US" sz="2000" dirty="0">
                <a:latin typeface="標楷體" panose="03000509000000000000" pitchFamily="65" charset="-120"/>
                <a:ea typeface="標楷體" panose="03000509000000000000" pitchFamily="65" charset="-120"/>
              </a:rPr>
              <a:t>萬、一般性騷行為人罰鍰最高</a:t>
            </a:r>
            <a:r>
              <a:rPr lang="en-US" altLang="zh-TW" sz="2000" dirty="0">
                <a:latin typeface="標楷體" panose="03000509000000000000" pitchFamily="65" charset="-120"/>
                <a:ea typeface="標楷體" panose="03000509000000000000" pitchFamily="65" charset="-120"/>
              </a:rPr>
              <a:t>10</a:t>
            </a:r>
            <a:r>
              <a:rPr lang="zh-TW" altLang="en-US" sz="2000" dirty="0">
                <a:latin typeface="標楷體" panose="03000509000000000000" pitchFamily="65" charset="-120"/>
                <a:ea typeface="標楷體" panose="03000509000000000000" pitchFamily="65" charset="-120"/>
              </a:rPr>
              <a:t>萬元、權勢性騷最高科處罰鍰</a:t>
            </a:r>
            <a:r>
              <a:rPr lang="en-US" altLang="zh-TW" sz="2000" dirty="0">
                <a:latin typeface="標楷體" panose="03000509000000000000" pitchFamily="65" charset="-120"/>
                <a:ea typeface="標楷體" panose="03000509000000000000" pitchFamily="65" charset="-120"/>
              </a:rPr>
              <a:t>60</a:t>
            </a:r>
            <a:r>
              <a:rPr lang="zh-TW" altLang="en-US" sz="2000" dirty="0">
                <a:latin typeface="標楷體" panose="03000509000000000000" pitchFamily="65" charset="-120"/>
                <a:ea typeface="標楷體" panose="03000509000000000000" pitchFamily="65" charset="-120"/>
              </a:rPr>
              <a:t>萬元；刑事部分則新增利用權勢犯性騷擾罪者加重其刑</a:t>
            </a:r>
            <a:r>
              <a:rPr lang="en-US" altLang="zh-TW" sz="2000" dirty="0">
                <a:latin typeface="標楷體" panose="03000509000000000000" pitchFamily="65" charset="-120"/>
                <a:ea typeface="標楷體" panose="03000509000000000000" pitchFamily="65" charset="-120"/>
              </a:rPr>
              <a:t>1/2</a:t>
            </a:r>
            <a:r>
              <a:rPr lang="zh-TW" altLang="en-US" sz="2000" dirty="0">
                <a:latin typeface="標楷體" panose="03000509000000000000" pitchFamily="65" charset="-120"/>
                <a:ea typeface="標楷體" panose="03000509000000000000" pitchFamily="65" charset="-120"/>
              </a:rPr>
              <a:t>。</a:t>
            </a:r>
            <a:br>
              <a:rPr lang="zh-TW" altLang="en-US" sz="2000" dirty="0">
                <a:latin typeface="標楷體" panose="03000509000000000000" pitchFamily="65" charset="-120"/>
                <a:ea typeface="標楷體" panose="03000509000000000000" pitchFamily="65" charset="-120"/>
              </a:rPr>
            </a:br>
            <a:r>
              <a:rPr lang="en-US" altLang="zh-TW" sz="2000" dirty="0">
                <a:latin typeface="標楷體" panose="03000509000000000000" pitchFamily="65" charset="-120"/>
                <a:ea typeface="標楷體" panose="03000509000000000000" pitchFamily="65" charset="-120"/>
              </a:rPr>
              <a:t>5. </a:t>
            </a:r>
            <a:r>
              <a:rPr lang="zh-TW" altLang="en-US" sz="2000" u="sng" dirty="0">
                <a:latin typeface="標楷體" panose="03000509000000000000" pitchFamily="65" charset="-120"/>
                <a:ea typeface="標楷體" panose="03000509000000000000" pitchFamily="65" charset="-120"/>
              </a:rPr>
              <a:t>強化外部申訴及監督機制</a:t>
            </a:r>
            <a:r>
              <a:rPr lang="zh-TW" altLang="en-US" sz="2000" dirty="0">
                <a:latin typeface="標楷體" panose="03000509000000000000" pitchFamily="65" charset="-120"/>
                <a:ea typeface="標楷體" panose="03000509000000000000" pitchFamily="65" charset="-120"/>
              </a:rPr>
              <a:t>：性騷擾行爲人是最高負責人，以及受害人不服雇主調查結果時，可向地方主管機關申訴，再由其調查、裁處。另雇主接獲申訴及調查結果均需通報主管機關，強化外部適法性監督。</a:t>
            </a:r>
          </a:p>
        </p:txBody>
      </p:sp>
      <p:pic>
        <p:nvPicPr>
          <p:cNvPr id="4" name="圖片 3">
            <a:extLst>
              <a:ext uri="{FF2B5EF4-FFF2-40B4-BE49-F238E27FC236}">
                <a16:creationId xmlns:a16="http://schemas.microsoft.com/office/drawing/2014/main" id="{A725F0DB-A267-494B-850B-5978796F7F00}"/>
              </a:ext>
            </a:extLst>
          </p:cNvPr>
          <p:cNvPicPr>
            <a:picLocks noChangeAspect="1"/>
          </p:cNvPicPr>
          <p:nvPr/>
        </p:nvPicPr>
        <p:blipFill>
          <a:blip r:embed="rId2"/>
          <a:stretch>
            <a:fillRect/>
          </a:stretch>
        </p:blipFill>
        <p:spPr>
          <a:xfrm>
            <a:off x="7037030" y="549969"/>
            <a:ext cx="2267909" cy="493819"/>
          </a:xfrm>
          <a:prstGeom prst="rect">
            <a:avLst/>
          </a:prstGeom>
        </p:spPr>
      </p:pic>
    </p:spTree>
    <p:extLst>
      <p:ext uri="{BB962C8B-B14F-4D97-AF65-F5344CB8AC3E}">
        <p14:creationId xmlns:p14="http://schemas.microsoft.com/office/powerpoint/2010/main" val="126474771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B2BDE6FD-12C9-4025-86B1-3B8FE7269DC8}"/>
              </a:ext>
            </a:extLst>
          </p:cNvPr>
          <p:cNvSpPr>
            <a:spLocks noGrp="1"/>
          </p:cNvSpPr>
          <p:nvPr>
            <p:ph type="title"/>
          </p:nvPr>
        </p:nvSpPr>
        <p:spPr/>
        <p:txBody>
          <a:bodyPr>
            <a:noAutofit/>
          </a:bodyPr>
          <a:lstStyle/>
          <a:p>
            <a:r>
              <a:rPr lang="zh-TW" altLang="en-US" sz="4000" dirty="0">
                <a:latin typeface="標楷體" panose="03000509000000000000" pitchFamily="65" charset="-120"/>
                <a:ea typeface="標楷體" panose="03000509000000000000" pitchFamily="65" charset="-120"/>
              </a:rPr>
              <a:t>性別三法</a:t>
            </a:r>
            <a:r>
              <a:rPr lang="en-US" altLang="zh-TW" sz="4000" dirty="0">
                <a:latin typeface="標楷體" panose="03000509000000000000" pitchFamily="65" charset="-120"/>
                <a:ea typeface="標楷體" panose="03000509000000000000" pitchFamily="65" charset="-120"/>
              </a:rPr>
              <a:t>--</a:t>
            </a:r>
            <a:r>
              <a:rPr lang="zh-TW" altLang="en-US" sz="4000" dirty="0">
                <a:latin typeface="標楷體" panose="03000509000000000000" pitchFamily="65" charset="-120"/>
                <a:ea typeface="標楷體" panose="03000509000000000000" pitchFamily="65" charset="-120"/>
              </a:rPr>
              <a:t>修法重點</a:t>
            </a:r>
            <a:br>
              <a:rPr lang="en-US" altLang="zh-TW" sz="4000" dirty="0">
                <a:latin typeface="標楷體" panose="03000509000000000000" pitchFamily="65" charset="-120"/>
                <a:ea typeface="標楷體" panose="03000509000000000000" pitchFamily="65" charset="-120"/>
              </a:rPr>
            </a:br>
            <a:r>
              <a:rPr lang="zh-TW" altLang="en-US" sz="4000" dirty="0">
                <a:latin typeface="標楷體" panose="03000509000000000000" pitchFamily="65" charset="-120"/>
                <a:ea typeface="標楷體" panose="03000509000000000000" pitchFamily="65" charset="-120"/>
              </a:rPr>
              <a:t> </a:t>
            </a:r>
            <a:r>
              <a:rPr lang="zh-TW" altLang="en-US" sz="2400" dirty="0">
                <a:latin typeface="標楷體" panose="03000509000000000000" pitchFamily="65" charset="-120"/>
                <a:ea typeface="標楷體" panose="03000509000000000000" pitchFamily="65" charset="-120"/>
              </a:rPr>
              <a:t>完備「友善」被害人的權益保障及服務</a:t>
            </a:r>
          </a:p>
        </p:txBody>
      </p:sp>
      <p:sp>
        <p:nvSpPr>
          <p:cNvPr id="3" name="內容版面配置區 2">
            <a:extLst>
              <a:ext uri="{FF2B5EF4-FFF2-40B4-BE49-F238E27FC236}">
                <a16:creationId xmlns:a16="http://schemas.microsoft.com/office/drawing/2014/main" id="{AE6BAA05-B5C0-452A-8DBD-1B04A9C98886}"/>
              </a:ext>
            </a:extLst>
          </p:cNvPr>
          <p:cNvSpPr>
            <a:spLocks noGrp="1"/>
          </p:cNvSpPr>
          <p:nvPr>
            <p:ph idx="1"/>
          </p:nvPr>
        </p:nvSpPr>
        <p:spPr>
          <a:xfrm>
            <a:off x="628650" y="1825625"/>
            <a:ext cx="7886700" cy="4166802"/>
          </a:xfrm>
        </p:spPr>
        <p:txBody>
          <a:bodyPr>
            <a:normAutofit/>
          </a:bodyPr>
          <a:lstStyle/>
          <a:p>
            <a:pPr marL="0" indent="0">
              <a:lnSpc>
                <a:spcPct val="150000"/>
              </a:lnSpc>
              <a:buNone/>
            </a:pPr>
            <a:r>
              <a:rPr lang="en-US" altLang="zh-TW" dirty="0">
                <a:latin typeface="標楷體" panose="03000509000000000000" pitchFamily="65" charset="-120"/>
                <a:ea typeface="標楷體" panose="03000509000000000000" pitchFamily="65" charset="-120"/>
              </a:rPr>
              <a:t>1. </a:t>
            </a:r>
            <a:r>
              <a:rPr lang="zh-TW" altLang="en-US" u="sng" dirty="0">
                <a:latin typeface="標楷體" panose="03000509000000000000" pitchFamily="65" charset="-120"/>
                <a:ea typeface="標楷體" panose="03000509000000000000" pitchFamily="65" charset="-120"/>
              </a:rPr>
              <a:t>保護扶助入法</a:t>
            </a:r>
            <a:r>
              <a:rPr lang="zh-TW" altLang="en-US" dirty="0">
                <a:latin typeface="標楷體" panose="03000509000000000000" pitchFamily="65" charset="-120"/>
                <a:ea typeface="標楷體" panose="03000509000000000000" pitchFamily="65" charset="-120"/>
              </a:rPr>
              <a:t>：編列預算，增加被害人保護扶助措施，同時完善保密規定，不得報導或公開足資識別被害人身分之資訊，周延被害人保護。</a:t>
            </a:r>
            <a:br>
              <a:rPr lang="zh-TW" altLang="en-US" dirty="0">
                <a:latin typeface="標楷體" panose="03000509000000000000" pitchFamily="65" charset="-120"/>
                <a:ea typeface="標楷體" panose="03000509000000000000" pitchFamily="65" charset="-120"/>
              </a:rPr>
            </a:br>
            <a:r>
              <a:rPr lang="en-US" altLang="zh-TW" dirty="0">
                <a:latin typeface="標楷體" panose="03000509000000000000" pitchFamily="65" charset="-120"/>
                <a:ea typeface="標楷體" panose="03000509000000000000" pitchFamily="65" charset="-120"/>
              </a:rPr>
              <a:t>2. </a:t>
            </a:r>
            <a:r>
              <a:rPr lang="zh-TW" altLang="en-US" u="sng" dirty="0">
                <a:latin typeface="標楷體" panose="03000509000000000000" pitchFamily="65" charset="-120"/>
                <a:ea typeface="標楷體" panose="03000509000000000000" pitchFamily="65" charset="-120"/>
              </a:rPr>
              <a:t>延長性騷擾申訴時效，增訂離職後、具權勢關係及未成年者申訴的特別時效</a:t>
            </a:r>
            <a:r>
              <a:rPr lang="zh-TW" altLang="en-US" dirty="0">
                <a:latin typeface="標楷體" panose="03000509000000000000" pitchFamily="65" charset="-120"/>
                <a:ea typeface="標楷體" panose="03000509000000000000" pitchFamily="65" charset="-120"/>
              </a:rPr>
              <a:t>：一般性騷申訴時效為知悉事件起</a:t>
            </a:r>
            <a:r>
              <a:rPr lang="en-US" altLang="zh-TW" dirty="0">
                <a:latin typeface="標楷體" panose="03000509000000000000" pitchFamily="65" charset="-120"/>
                <a:ea typeface="標楷體" panose="03000509000000000000" pitchFamily="65" charset="-120"/>
              </a:rPr>
              <a:t>2</a:t>
            </a:r>
            <a:r>
              <a:rPr lang="zh-TW" altLang="en-US" dirty="0">
                <a:latin typeface="標楷體" panose="03000509000000000000" pitchFamily="65" charset="-120"/>
                <a:ea typeface="標楷體" panose="03000509000000000000" pitchFamily="65" charset="-120"/>
              </a:rPr>
              <a:t>年，自事件發生起</a:t>
            </a:r>
            <a:r>
              <a:rPr lang="en-US" altLang="zh-TW" dirty="0">
                <a:latin typeface="標楷體" panose="03000509000000000000" pitchFamily="65" charset="-120"/>
                <a:ea typeface="標楷體" panose="03000509000000000000" pitchFamily="65" charset="-120"/>
              </a:rPr>
              <a:t>5</a:t>
            </a:r>
            <a:r>
              <a:rPr lang="zh-TW" altLang="en-US" dirty="0">
                <a:latin typeface="標楷體" panose="03000509000000000000" pitchFamily="65" charset="-120"/>
                <a:ea typeface="標楷體" panose="03000509000000000000" pitchFamily="65" charset="-120"/>
              </a:rPr>
              <a:t>年；權勢性騷申訴時效為知悉事件起</a:t>
            </a:r>
            <a:r>
              <a:rPr lang="en-US" altLang="zh-TW" dirty="0">
                <a:latin typeface="標楷體" panose="03000509000000000000" pitchFamily="65" charset="-120"/>
                <a:ea typeface="標楷體" panose="03000509000000000000" pitchFamily="65" charset="-120"/>
              </a:rPr>
              <a:t>3</a:t>
            </a:r>
            <a:r>
              <a:rPr lang="zh-TW" altLang="en-US" dirty="0">
                <a:latin typeface="標楷體" panose="03000509000000000000" pitchFamily="65" charset="-120"/>
                <a:ea typeface="標楷體" panose="03000509000000000000" pitchFamily="65" charset="-120"/>
              </a:rPr>
              <a:t>年，自事件發生起</a:t>
            </a:r>
            <a:r>
              <a:rPr lang="en-US" altLang="zh-TW" dirty="0">
                <a:latin typeface="標楷體" panose="03000509000000000000" pitchFamily="65" charset="-120"/>
                <a:ea typeface="標楷體" panose="03000509000000000000" pitchFamily="65" charset="-120"/>
              </a:rPr>
              <a:t>7</a:t>
            </a:r>
            <a:r>
              <a:rPr lang="zh-TW" altLang="en-US" dirty="0">
                <a:latin typeface="標楷體" panose="03000509000000000000" pitchFamily="65" charset="-120"/>
                <a:ea typeface="標楷體" panose="03000509000000000000" pitchFamily="65" charset="-120"/>
              </a:rPr>
              <a:t>年；性騷若於未成年時發生，申訴時效為成年後</a:t>
            </a:r>
            <a:r>
              <a:rPr lang="en-US" altLang="zh-TW" dirty="0">
                <a:latin typeface="標楷體" panose="03000509000000000000" pitchFamily="65" charset="-120"/>
                <a:ea typeface="標楷體" panose="03000509000000000000" pitchFamily="65" charset="-120"/>
              </a:rPr>
              <a:t>3</a:t>
            </a:r>
            <a:r>
              <a:rPr lang="zh-TW" altLang="en-US" dirty="0">
                <a:latin typeface="標楷體" panose="03000509000000000000" pitchFamily="65" charset="-120"/>
                <a:ea typeface="標楷體" panose="03000509000000000000" pitchFamily="65" charset="-120"/>
              </a:rPr>
              <a:t>年，而如果是雇主性騷，被害人得於離職後</a:t>
            </a:r>
            <a:r>
              <a:rPr lang="en-US" altLang="zh-TW" dirty="0">
                <a:latin typeface="標楷體" panose="03000509000000000000" pitchFamily="65" charset="-120"/>
                <a:ea typeface="標楷體" panose="03000509000000000000" pitchFamily="65" charset="-120"/>
              </a:rPr>
              <a:t>1</a:t>
            </a:r>
            <a:r>
              <a:rPr lang="zh-TW" altLang="en-US" dirty="0">
                <a:latin typeface="標楷體" panose="03000509000000000000" pitchFamily="65" charset="-120"/>
                <a:ea typeface="標楷體" panose="03000509000000000000" pitchFamily="65" charset="-120"/>
              </a:rPr>
              <a:t>後，自事件發生起</a:t>
            </a:r>
            <a:r>
              <a:rPr lang="en-US" altLang="zh-TW" dirty="0">
                <a:latin typeface="標楷體" panose="03000509000000000000" pitchFamily="65" charset="-120"/>
                <a:ea typeface="標楷體" panose="03000509000000000000" pitchFamily="65" charset="-120"/>
              </a:rPr>
              <a:t>10</a:t>
            </a:r>
            <a:r>
              <a:rPr lang="zh-TW" altLang="en-US" dirty="0">
                <a:latin typeface="標楷體" panose="03000509000000000000" pitchFamily="65" charset="-120"/>
                <a:ea typeface="標楷體" panose="03000509000000000000" pitchFamily="65" charset="-120"/>
              </a:rPr>
              <a:t>年內申訴。</a:t>
            </a:r>
          </a:p>
        </p:txBody>
      </p:sp>
    </p:spTree>
    <p:extLst>
      <p:ext uri="{BB962C8B-B14F-4D97-AF65-F5344CB8AC3E}">
        <p14:creationId xmlns:p14="http://schemas.microsoft.com/office/powerpoint/2010/main" val="18780933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B2BDE6FD-12C9-4025-86B1-3B8FE7269DC8}"/>
              </a:ext>
            </a:extLst>
          </p:cNvPr>
          <p:cNvSpPr>
            <a:spLocks noGrp="1"/>
          </p:cNvSpPr>
          <p:nvPr>
            <p:ph type="title"/>
          </p:nvPr>
        </p:nvSpPr>
        <p:spPr/>
        <p:txBody>
          <a:bodyPr>
            <a:noAutofit/>
          </a:bodyPr>
          <a:lstStyle/>
          <a:p>
            <a:r>
              <a:rPr lang="zh-TW" altLang="en-US" sz="4000" dirty="0">
                <a:latin typeface="標楷體" panose="03000509000000000000" pitchFamily="65" charset="-120"/>
                <a:ea typeface="標楷體" panose="03000509000000000000" pitchFamily="65" charset="-120"/>
              </a:rPr>
              <a:t>性別三法</a:t>
            </a:r>
            <a:r>
              <a:rPr lang="en-US" altLang="zh-TW" sz="4000" dirty="0">
                <a:latin typeface="標楷體" panose="03000509000000000000" pitchFamily="65" charset="-120"/>
                <a:ea typeface="標楷體" panose="03000509000000000000" pitchFamily="65" charset="-120"/>
              </a:rPr>
              <a:t>--</a:t>
            </a:r>
            <a:r>
              <a:rPr lang="zh-TW" altLang="en-US" sz="4000" dirty="0">
                <a:latin typeface="標楷體" panose="03000509000000000000" pitchFamily="65" charset="-120"/>
                <a:ea typeface="標楷體" panose="03000509000000000000" pitchFamily="65" charset="-120"/>
              </a:rPr>
              <a:t>修法重點</a:t>
            </a:r>
            <a:br>
              <a:rPr lang="en-US" altLang="zh-TW" sz="4000" dirty="0">
                <a:latin typeface="標楷體" panose="03000509000000000000" pitchFamily="65" charset="-120"/>
                <a:ea typeface="標楷體" panose="03000509000000000000" pitchFamily="65" charset="-120"/>
              </a:rPr>
            </a:br>
            <a:r>
              <a:rPr lang="zh-TW" altLang="en-US" sz="4000" dirty="0">
                <a:latin typeface="標楷體" panose="03000509000000000000" pitchFamily="65" charset="-120"/>
                <a:ea typeface="標楷體" panose="03000509000000000000" pitchFamily="65" charset="-120"/>
              </a:rPr>
              <a:t> </a:t>
            </a:r>
            <a:r>
              <a:rPr lang="zh-TW" altLang="en-US" sz="2400" dirty="0">
                <a:latin typeface="標楷體" panose="03000509000000000000" pitchFamily="65" charset="-120"/>
                <a:ea typeface="標楷體" panose="03000509000000000000" pitchFamily="65" charset="-120"/>
              </a:rPr>
              <a:t>建立「可信賴」專業的性騷擾防治制度</a:t>
            </a:r>
          </a:p>
        </p:txBody>
      </p:sp>
      <p:sp>
        <p:nvSpPr>
          <p:cNvPr id="5" name="內容版面配置區 4">
            <a:extLst>
              <a:ext uri="{FF2B5EF4-FFF2-40B4-BE49-F238E27FC236}">
                <a16:creationId xmlns:a16="http://schemas.microsoft.com/office/drawing/2014/main" id="{1AB56612-7CD3-43DE-B0B6-38593B09B15C}"/>
              </a:ext>
            </a:extLst>
          </p:cNvPr>
          <p:cNvSpPr>
            <a:spLocks noGrp="1"/>
          </p:cNvSpPr>
          <p:nvPr>
            <p:ph idx="1"/>
          </p:nvPr>
        </p:nvSpPr>
        <p:spPr>
          <a:xfrm>
            <a:off x="628650" y="1825625"/>
            <a:ext cx="7886700" cy="3909350"/>
          </a:xfrm>
        </p:spPr>
        <p:txBody>
          <a:bodyPr/>
          <a:lstStyle/>
          <a:p>
            <a:pPr marL="0" indent="0">
              <a:lnSpc>
                <a:spcPct val="150000"/>
              </a:lnSpc>
              <a:buNone/>
            </a:pPr>
            <a:r>
              <a:rPr lang="en-US" altLang="zh-TW" dirty="0">
                <a:latin typeface="標楷體" panose="03000509000000000000" pitchFamily="65" charset="-120"/>
                <a:ea typeface="標楷體" panose="03000509000000000000" pitchFamily="65" charset="-120"/>
              </a:rPr>
              <a:t>1. </a:t>
            </a:r>
            <a:r>
              <a:rPr lang="zh-TW" altLang="en-US" u="sng" dirty="0">
                <a:latin typeface="標楷體" panose="03000509000000000000" pitchFamily="65" charset="-120"/>
                <a:ea typeface="標楷體" panose="03000509000000000000" pitchFamily="65" charset="-120"/>
              </a:rPr>
              <a:t>增訂情節重大的最高負責人、主管停職，或調整職務的暫時措施</a:t>
            </a:r>
            <a:r>
              <a:rPr lang="zh-TW" altLang="en-US" dirty="0">
                <a:latin typeface="標楷體" panose="03000509000000000000" pitchFamily="65" charset="-120"/>
                <a:ea typeface="標楷體" panose="03000509000000000000" pitchFamily="65" charset="-120"/>
              </a:rPr>
              <a:t>：確保事件調查過程獨立公正，不受行為人權勢影響，讓被害人能夠勇於申訴。</a:t>
            </a:r>
            <a:br>
              <a:rPr lang="zh-TW" altLang="en-US" dirty="0">
                <a:latin typeface="標楷體" panose="03000509000000000000" pitchFamily="65" charset="-120"/>
                <a:ea typeface="標楷體" panose="03000509000000000000" pitchFamily="65" charset="-120"/>
              </a:rPr>
            </a:br>
            <a:r>
              <a:rPr lang="en-US" altLang="zh-TW" dirty="0">
                <a:latin typeface="標楷體" panose="03000509000000000000" pitchFamily="65" charset="-120"/>
                <a:ea typeface="標楷體" panose="03000509000000000000" pitchFamily="65" charset="-120"/>
              </a:rPr>
              <a:t>2. </a:t>
            </a:r>
            <a:r>
              <a:rPr lang="zh-TW" altLang="en-US" u="sng" dirty="0">
                <a:latin typeface="標楷體" panose="03000509000000000000" pitchFamily="65" charset="-120"/>
                <a:ea typeface="標楷體" panose="03000509000000000000" pitchFamily="65" charset="-120"/>
              </a:rPr>
              <a:t>性平會調查成員具性平意識與專業</a:t>
            </a:r>
            <a:r>
              <a:rPr lang="zh-TW" altLang="en-US" dirty="0">
                <a:latin typeface="標楷體" panose="03000509000000000000" pitchFamily="65" charset="-120"/>
                <a:ea typeface="標楷體" panose="03000509000000000000" pitchFamily="65" charset="-120"/>
              </a:rPr>
              <a:t>：建置人才資料庫，培訓及遴選具性平意識的成員。</a:t>
            </a:r>
            <a:br>
              <a:rPr lang="zh-TW" altLang="en-US" dirty="0">
                <a:latin typeface="標楷體" panose="03000509000000000000" pitchFamily="65" charset="-120"/>
                <a:ea typeface="標楷體" panose="03000509000000000000" pitchFamily="65" charset="-120"/>
              </a:rPr>
            </a:br>
            <a:r>
              <a:rPr lang="en-US" altLang="zh-TW" dirty="0">
                <a:latin typeface="標楷體" panose="03000509000000000000" pitchFamily="65" charset="-120"/>
                <a:ea typeface="標楷體" panose="03000509000000000000" pitchFamily="65" charset="-120"/>
              </a:rPr>
              <a:t>3. </a:t>
            </a:r>
            <a:r>
              <a:rPr lang="zh-TW" altLang="en-US" u="sng" dirty="0">
                <a:latin typeface="標楷體" panose="03000509000000000000" pitchFamily="65" charset="-120"/>
                <a:ea typeface="標楷體" panose="03000509000000000000" pitchFamily="65" charset="-120"/>
              </a:rPr>
              <a:t>引進民間團體資源</a:t>
            </a:r>
            <a:r>
              <a:rPr lang="zh-TW" altLang="en-US" dirty="0">
                <a:latin typeface="標楷體" panose="03000509000000000000" pitchFamily="65" charset="-120"/>
                <a:ea typeface="標楷體" panose="03000509000000000000" pitchFamily="65" charset="-120"/>
              </a:rPr>
              <a:t>：授權民間專業人士或團體提供協助調查。</a:t>
            </a:r>
          </a:p>
        </p:txBody>
      </p:sp>
    </p:spTree>
    <p:extLst>
      <p:ext uri="{BB962C8B-B14F-4D97-AF65-F5344CB8AC3E}">
        <p14:creationId xmlns:p14="http://schemas.microsoft.com/office/powerpoint/2010/main" val="393448701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a:extLst>
              <a:ext uri="{FF2B5EF4-FFF2-40B4-BE49-F238E27FC236}">
                <a16:creationId xmlns:a16="http://schemas.microsoft.com/office/drawing/2014/main" id="{34AB3C52-1D39-48C2-9D24-67F02423DF53}"/>
              </a:ext>
            </a:extLst>
          </p:cNvPr>
          <p:cNvPicPr>
            <a:picLocks noChangeAspect="1"/>
          </p:cNvPicPr>
          <p:nvPr/>
        </p:nvPicPr>
        <p:blipFill>
          <a:blip r:embed="rId2"/>
          <a:stretch>
            <a:fillRect/>
          </a:stretch>
        </p:blipFill>
        <p:spPr>
          <a:xfrm>
            <a:off x="0" y="255809"/>
            <a:ext cx="9144000" cy="6346381"/>
          </a:xfrm>
          <a:prstGeom prst="rect">
            <a:avLst/>
          </a:prstGeom>
        </p:spPr>
      </p:pic>
      <p:sp>
        <p:nvSpPr>
          <p:cNvPr id="5" name="文字方塊 4">
            <a:extLst>
              <a:ext uri="{FF2B5EF4-FFF2-40B4-BE49-F238E27FC236}">
                <a16:creationId xmlns:a16="http://schemas.microsoft.com/office/drawing/2014/main" id="{0DE82A62-ED1C-46D0-B1A9-920562030A4B}"/>
              </a:ext>
            </a:extLst>
          </p:cNvPr>
          <p:cNvSpPr txBox="1"/>
          <p:nvPr/>
        </p:nvSpPr>
        <p:spPr>
          <a:xfrm>
            <a:off x="6871318" y="5972590"/>
            <a:ext cx="2148396" cy="369332"/>
          </a:xfrm>
          <a:prstGeom prst="rect">
            <a:avLst/>
          </a:prstGeom>
          <a:noFill/>
        </p:spPr>
        <p:txBody>
          <a:bodyPr wrap="square" rtlCol="0">
            <a:spAutoFit/>
          </a:bodyPr>
          <a:lstStyle/>
          <a:p>
            <a:r>
              <a:rPr lang="zh-TW" altLang="en-US" dirty="0">
                <a:latin typeface="標楷體" panose="03000509000000000000" pitchFamily="65" charset="-120"/>
                <a:ea typeface="標楷體" panose="03000509000000000000" pitchFamily="65" charset="-120"/>
              </a:rPr>
              <a:t>資料來源：勞動部</a:t>
            </a:r>
          </a:p>
        </p:txBody>
      </p:sp>
    </p:spTree>
    <p:extLst>
      <p:ext uri="{BB962C8B-B14F-4D97-AF65-F5344CB8AC3E}">
        <p14:creationId xmlns:p14="http://schemas.microsoft.com/office/powerpoint/2010/main" val="68180119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a:extLst>
              <a:ext uri="{FF2B5EF4-FFF2-40B4-BE49-F238E27FC236}">
                <a16:creationId xmlns:a16="http://schemas.microsoft.com/office/drawing/2014/main" id="{FFF43760-D491-4E24-98D1-7E83A2640F37}"/>
              </a:ext>
            </a:extLst>
          </p:cNvPr>
          <p:cNvPicPr>
            <a:picLocks noChangeAspect="1"/>
          </p:cNvPicPr>
          <p:nvPr/>
        </p:nvPicPr>
        <p:blipFill>
          <a:blip r:embed="rId2"/>
          <a:stretch>
            <a:fillRect/>
          </a:stretch>
        </p:blipFill>
        <p:spPr>
          <a:xfrm>
            <a:off x="0" y="242454"/>
            <a:ext cx="9144000" cy="6373091"/>
          </a:xfrm>
          <a:prstGeom prst="rect">
            <a:avLst/>
          </a:prstGeom>
        </p:spPr>
      </p:pic>
    </p:spTree>
    <p:extLst>
      <p:ext uri="{BB962C8B-B14F-4D97-AF65-F5344CB8AC3E}">
        <p14:creationId xmlns:p14="http://schemas.microsoft.com/office/powerpoint/2010/main" val="322382410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a:extLst>
              <a:ext uri="{FF2B5EF4-FFF2-40B4-BE49-F238E27FC236}">
                <a16:creationId xmlns:a16="http://schemas.microsoft.com/office/drawing/2014/main" id="{ECFE7BA6-5018-47BB-A953-AB42ACE1B227}"/>
              </a:ext>
            </a:extLst>
          </p:cNvPr>
          <p:cNvPicPr>
            <a:picLocks noChangeAspect="1"/>
          </p:cNvPicPr>
          <p:nvPr/>
        </p:nvPicPr>
        <p:blipFill>
          <a:blip r:embed="rId2"/>
          <a:stretch>
            <a:fillRect/>
          </a:stretch>
        </p:blipFill>
        <p:spPr>
          <a:xfrm>
            <a:off x="0" y="263474"/>
            <a:ext cx="9144000" cy="6331051"/>
          </a:xfrm>
          <a:prstGeom prst="rect">
            <a:avLst/>
          </a:prstGeom>
        </p:spPr>
      </p:pic>
    </p:spTree>
    <p:extLst>
      <p:ext uri="{BB962C8B-B14F-4D97-AF65-F5344CB8AC3E}">
        <p14:creationId xmlns:p14="http://schemas.microsoft.com/office/powerpoint/2010/main" val="75926471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a:extLst>
              <a:ext uri="{FF2B5EF4-FFF2-40B4-BE49-F238E27FC236}">
                <a16:creationId xmlns:a16="http://schemas.microsoft.com/office/drawing/2014/main" id="{A2792C85-2CC7-459E-BE87-D77B7EC03F2C}"/>
              </a:ext>
            </a:extLst>
          </p:cNvPr>
          <p:cNvPicPr>
            <a:picLocks noChangeAspect="1"/>
          </p:cNvPicPr>
          <p:nvPr/>
        </p:nvPicPr>
        <p:blipFill>
          <a:blip r:embed="rId2"/>
          <a:stretch>
            <a:fillRect/>
          </a:stretch>
        </p:blipFill>
        <p:spPr>
          <a:xfrm>
            <a:off x="0" y="267020"/>
            <a:ext cx="9144000" cy="6323960"/>
          </a:xfrm>
          <a:prstGeom prst="rect">
            <a:avLst/>
          </a:prstGeom>
        </p:spPr>
      </p:pic>
    </p:spTree>
    <p:extLst>
      <p:ext uri="{BB962C8B-B14F-4D97-AF65-F5344CB8AC3E}">
        <p14:creationId xmlns:p14="http://schemas.microsoft.com/office/powerpoint/2010/main" val="1809490259"/>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a:extLst>
              <a:ext uri="{FF2B5EF4-FFF2-40B4-BE49-F238E27FC236}">
                <a16:creationId xmlns:a16="http://schemas.microsoft.com/office/drawing/2014/main" id="{8CCF799D-64BF-4BFC-9282-100A7184DED3}"/>
              </a:ext>
            </a:extLst>
          </p:cNvPr>
          <p:cNvPicPr>
            <a:picLocks noChangeAspect="1"/>
          </p:cNvPicPr>
          <p:nvPr/>
        </p:nvPicPr>
        <p:blipFill>
          <a:blip r:embed="rId2"/>
          <a:stretch>
            <a:fillRect/>
          </a:stretch>
        </p:blipFill>
        <p:spPr>
          <a:xfrm>
            <a:off x="0" y="250481"/>
            <a:ext cx="9144000" cy="6357038"/>
          </a:xfrm>
          <a:prstGeom prst="rect">
            <a:avLst/>
          </a:prstGeom>
        </p:spPr>
      </p:pic>
    </p:spTree>
    <p:extLst>
      <p:ext uri="{BB962C8B-B14F-4D97-AF65-F5344CB8AC3E}">
        <p14:creationId xmlns:p14="http://schemas.microsoft.com/office/powerpoint/2010/main" val="7645669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a:extLst>
              <a:ext uri="{FF2B5EF4-FFF2-40B4-BE49-F238E27FC236}">
                <a16:creationId xmlns:a16="http://schemas.microsoft.com/office/drawing/2014/main" id="{9E1D9E73-074B-46F3-A9B4-D3F5D38322DD}"/>
              </a:ext>
            </a:extLst>
          </p:cNvPr>
          <p:cNvPicPr>
            <a:picLocks noChangeAspect="1"/>
          </p:cNvPicPr>
          <p:nvPr/>
        </p:nvPicPr>
        <p:blipFill>
          <a:blip r:embed="rId2"/>
          <a:stretch>
            <a:fillRect/>
          </a:stretch>
        </p:blipFill>
        <p:spPr>
          <a:xfrm>
            <a:off x="0" y="264654"/>
            <a:ext cx="9144000" cy="6328691"/>
          </a:xfrm>
          <a:prstGeom prst="rect">
            <a:avLst/>
          </a:prstGeom>
        </p:spPr>
      </p:pic>
    </p:spTree>
    <p:extLst>
      <p:ext uri="{BB962C8B-B14F-4D97-AF65-F5344CB8AC3E}">
        <p14:creationId xmlns:p14="http://schemas.microsoft.com/office/powerpoint/2010/main" val="182778024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a:extLst>
              <a:ext uri="{FF2B5EF4-FFF2-40B4-BE49-F238E27FC236}">
                <a16:creationId xmlns:a16="http://schemas.microsoft.com/office/drawing/2014/main" id="{961C45D9-B3DA-43E4-A1F5-40F2AEE1543A}"/>
              </a:ext>
            </a:extLst>
          </p:cNvPr>
          <p:cNvPicPr>
            <a:picLocks noChangeAspect="1"/>
          </p:cNvPicPr>
          <p:nvPr/>
        </p:nvPicPr>
        <p:blipFill>
          <a:blip r:embed="rId2"/>
          <a:stretch>
            <a:fillRect/>
          </a:stretch>
        </p:blipFill>
        <p:spPr>
          <a:xfrm>
            <a:off x="0" y="860162"/>
            <a:ext cx="9144000" cy="5137676"/>
          </a:xfrm>
          <a:prstGeom prst="rect">
            <a:avLst/>
          </a:prstGeom>
        </p:spPr>
      </p:pic>
      <p:sp>
        <p:nvSpPr>
          <p:cNvPr id="3" name="文字方塊 2">
            <a:extLst>
              <a:ext uri="{FF2B5EF4-FFF2-40B4-BE49-F238E27FC236}">
                <a16:creationId xmlns:a16="http://schemas.microsoft.com/office/drawing/2014/main" id="{6FAEAFE8-B766-4C5B-81AB-1C06845FC287}"/>
              </a:ext>
            </a:extLst>
          </p:cNvPr>
          <p:cNvSpPr txBox="1"/>
          <p:nvPr/>
        </p:nvSpPr>
        <p:spPr>
          <a:xfrm>
            <a:off x="6482862" y="5972590"/>
            <a:ext cx="2536852" cy="369332"/>
          </a:xfrm>
          <a:prstGeom prst="rect">
            <a:avLst/>
          </a:prstGeom>
          <a:noFill/>
        </p:spPr>
        <p:txBody>
          <a:bodyPr wrap="square" rtlCol="0">
            <a:spAutoFit/>
          </a:bodyPr>
          <a:lstStyle/>
          <a:p>
            <a:r>
              <a:rPr lang="zh-TW" altLang="en-US" dirty="0">
                <a:latin typeface="標楷體" panose="03000509000000000000" pitchFamily="65" charset="-120"/>
                <a:ea typeface="標楷體" panose="03000509000000000000" pitchFamily="65" charset="-120"/>
              </a:rPr>
              <a:t>資料來源：衛生福利部</a:t>
            </a:r>
          </a:p>
        </p:txBody>
      </p:sp>
    </p:spTree>
    <p:extLst>
      <p:ext uri="{BB962C8B-B14F-4D97-AF65-F5344CB8AC3E}">
        <p14:creationId xmlns:p14="http://schemas.microsoft.com/office/powerpoint/2010/main" val="783865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a:extLst>
              <a:ext uri="{FF2B5EF4-FFF2-40B4-BE49-F238E27FC236}">
                <a16:creationId xmlns:a16="http://schemas.microsoft.com/office/drawing/2014/main" id="{EBC6C4E7-C973-4924-B729-34FEDD2E3B7F}"/>
              </a:ext>
            </a:extLst>
          </p:cNvPr>
          <p:cNvPicPr>
            <a:picLocks noChangeAspect="1"/>
          </p:cNvPicPr>
          <p:nvPr/>
        </p:nvPicPr>
        <p:blipFill>
          <a:blip r:embed="rId2"/>
          <a:stretch>
            <a:fillRect/>
          </a:stretch>
        </p:blipFill>
        <p:spPr>
          <a:xfrm>
            <a:off x="0" y="852661"/>
            <a:ext cx="9144000" cy="5152677"/>
          </a:xfrm>
          <a:prstGeom prst="rect">
            <a:avLst/>
          </a:prstGeom>
        </p:spPr>
      </p:pic>
    </p:spTree>
    <p:extLst>
      <p:ext uri="{BB962C8B-B14F-4D97-AF65-F5344CB8AC3E}">
        <p14:creationId xmlns:p14="http://schemas.microsoft.com/office/powerpoint/2010/main" val="244493935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a:extLst>
              <a:ext uri="{FF2B5EF4-FFF2-40B4-BE49-F238E27FC236}">
                <a16:creationId xmlns:a16="http://schemas.microsoft.com/office/drawing/2014/main" id="{90D86441-4EC7-4180-BE26-E31216B4ABF6}"/>
              </a:ext>
            </a:extLst>
          </p:cNvPr>
          <p:cNvPicPr>
            <a:picLocks noChangeAspect="1"/>
          </p:cNvPicPr>
          <p:nvPr/>
        </p:nvPicPr>
        <p:blipFill>
          <a:blip r:embed="rId2"/>
          <a:stretch>
            <a:fillRect/>
          </a:stretch>
        </p:blipFill>
        <p:spPr>
          <a:xfrm>
            <a:off x="0" y="857875"/>
            <a:ext cx="9144000" cy="5142249"/>
          </a:xfrm>
          <a:prstGeom prst="rect">
            <a:avLst/>
          </a:prstGeom>
        </p:spPr>
      </p:pic>
    </p:spTree>
    <p:extLst>
      <p:ext uri="{BB962C8B-B14F-4D97-AF65-F5344CB8AC3E}">
        <p14:creationId xmlns:p14="http://schemas.microsoft.com/office/powerpoint/2010/main" val="2724375740"/>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a:extLst>
              <a:ext uri="{FF2B5EF4-FFF2-40B4-BE49-F238E27FC236}">
                <a16:creationId xmlns:a16="http://schemas.microsoft.com/office/drawing/2014/main" id="{A91D93D9-A585-4163-B7A2-2287D5A5EE14}"/>
              </a:ext>
            </a:extLst>
          </p:cNvPr>
          <p:cNvPicPr>
            <a:picLocks noChangeAspect="1"/>
          </p:cNvPicPr>
          <p:nvPr/>
        </p:nvPicPr>
        <p:blipFill>
          <a:blip r:embed="rId2"/>
          <a:stretch>
            <a:fillRect/>
          </a:stretch>
        </p:blipFill>
        <p:spPr>
          <a:xfrm>
            <a:off x="0" y="853927"/>
            <a:ext cx="9144000" cy="5150145"/>
          </a:xfrm>
          <a:prstGeom prst="rect">
            <a:avLst/>
          </a:prstGeom>
        </p:spPr>
      </p:pic>
    </p:spTree>
    <p:extLst>
      <p:ext uri="{BB962C8B-B14F-4D97-AF65-F5344CB8AC3E}">
        <p14:creationId xmlns:p14="http://schemas.microsoft.com/office/powerpoint/2010/main" val="21402282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a:extLst>
              <a:ext uri="{FF2B5EF4-FFF2-40B4-BE49-F238E27FC236}">
                <a16:creationId xmlns:a16="http://schemas.microsoft.com/office/drawing/2014/main" id="{2D5ED7BD-021E-4CCA-B228-D797EE3B3F40}"/>
              </a:ext>
            </a:extLst>
          </p:cNvPr>
          <p:cNvPicPr>
            <a:picLocks noChangeAspect="1"/>
          </p:cNvPicPr>
          <p:nvPr/>
        </p:nvPicPr>
        <p:blipFill>
          <a:blip r:embed="rId2"/>
          <a:stretch>
            <a:fillRect/>
          </a:stretch>
        </p:blipFill>
        <p:spPr>
          <a:xfrm>
            <a:off x="0" y="855379"/>
            <a:ext cx="9144000" cy="5147241"/>
          </a:xfrm>
          <a:prstGeom prst="rect">
            <a:avLst/>
          </a:prstGeom>
        </p:spPr>
      </p:pic>
    </p:spTree>
    <p:extLst>
      <p:ext uri="{BB962C8B-B14F-4D97-AF65-F5344CB8AC3E}">
        <p14:creationId xmlns:p14="http://schemas.microsoft.com/office/powerpoint/2010/main" val="118448537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a:extLst>
              <a:ext uri="{FF2B5EF4-FFF2-40B4-BE49-F238E27FC236}">
                <a16:creationId xmlns:a16="http://schemas.microsoft.com/office/drawing/2014/main" id="{A42A507A-944F-4386-8988-7367545848E3}"/>
              </a:ext>
            </a:extLst>
          </p:cNvPr>
          <p:cNvPicPr>
            <a:picLocks noChangeAspect="1"/>
          </p:cNvPicPr>
          <p:nvPr/>
        </p:nvPicPr>
        <p:blipFill>
          <a:blip r:embed="rId2"/>
          <a:stretch>
            <a:fillRect/>
          </a:stretch>
        </p:blipFill>
        <p:spPr>
          <a:xfrm>
            <a:off x="0" y="852661"/>
            <a:ext cx="9144000" cy="5152677"/>
          </a:xfrm>
          <a:prstGeom prst="rect">
            <a:avLst/>
          </a:prstGeom>
        </p:spPr>
      </p:pic>
    </p:spTree>
    <p:extLst>
      <p:ext uri="{BB962C8B-B14F-4D97-AF65-F5344CB8AC3E}">
        <p14:creationId xmlns:p14="http://schemas.microsoft.com/office/powerpoint/2010/main" val="40479242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a:extLst>
              <a:ext uri="{FF2B5EF4-FFF2-40B4-BE49-F238E27FC236}">
                <a16:creationId xmlns:a16="http://schemas.microsoft.com/office/drawing/2014/main" id="{69AE0FC1-6E92-4FDA-9033-934F3E60379B}"/>
              </a:ext>
            </a:extLst>
          </p:cNvPr>
          <p:cNvPicPr>
            <a:picLocks noChangeAspect="1"/>
          </p:cNvPicPr>
          <p:nvPr/>
        </p:nvPicPr>
        <p:blipFill>
          <a:blip r:embed="rId2"/>
          <a:stretch>
            <a:fillRect/>
          </a:stretch>
        </p:blipFill>
        <p:spPr>
          <a:xfrm>
            <a:off x="0" y="849752"/>
            <a:ext cx="9144000" cy="5158496"/>
          </a:xfrm>
          <a:prstGeom prst="rect">
            <a:avLst/>
          </a:prstGeom>
        </p:spPr>
      </p:pic>
    </p:spTree>
    <p:extLst>
      <p:ext uri="{BB962C8B-B14F-4D97-AF65-F5344CB8AC3E}">
        <p14:creationId xmlns:p14="http://schemas.microsoft.com/office/powerpoint/2010/main" val="31327129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a:extLst>
              <a:ext uri="{FF2B5EF4-FFF2-40B4-BE49-F238E27FC236}">
                <a16:creationId xmlns:a16="http://schemas.microsoft.com/office/drawing/2014/main" id="{5987BC03-71E6-415F-B4A2-C7CB2A97A299}"/>
              </a:ext>
            </a:extLst>
          </p:cNvPr>
          <p:cNvPicPr>
            <a:picLocks noChangeAspect="1"/>
          </p:cNvPicPr>
          <p:nvPr/>
        </p:nvPicPr>
        <p:blipFill>
          <a:blip r:embed="rId2"/>
          <a:stretch>
            <a:fillRect/>
          </a:stretch>
        </p:blipFill>
        <p:spPr>
          <a:xfrm>
            <a:off x="0" y="851630"/>
            <a:ext cx="9144000" cy="5154739"/>
          </a:xfrm>
          <a:prstGeom prst="rect">
            <a:avLst/>
          </a:prstGeom>
        </p:spPr>
      </p:pic>
    </p:spTree>
    <p:extLst>
      <p:ext uri="{BB962C8B-B14F-4D97-AF65-F5344CB8AC3E}">
        <p14:creationId xmlns:p14="http://schemas.microsoft.com/office/powerpoint/2010/main" val="315287156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a:extLst>
              <a:ext uri="{FF2B5EF4-FFF2-40B4-BE49-F238E27FC236}">
                <a16:creationId xmlns:a16="http://schemas.microsoft.com/office/drawing/2014/main" id="{8AD8FBC4-C9F0-4AD0-AE45-03AED24177BA}"/>
              </a:ext>
            </a:extLst>
          </p:cNvPr>
          <p:cNvPicPr>
            <a:picLocks noChangeAspect="1"/>
          </p:cNvPicPr>
          <p:nvPr/>
        </p:nvPicPr>
        <p:blipFill>
          <a:blip r:embed="rId2"/>
          <a:stretch>
            <a:fillRect/>
          </a:stretch>
        </p:blipFill>
        <p:spPr>
          <a:xfrm>
            <a:off x="0" y="852054"/>
            <a:ext cx="9144000" cy="5153891"/>
          </a:xfrm>
          <a:prstGeom prst="rect">
            <a:avLst/>
          </a:prstGeom>
        </p:spPr>
      </p:pic>
    </p:spTree>
    <p:extLst>
      <p:ext uri="{BB962C8B-B14F-4D97-AF65-F5344CB8AC3E}">
        <p14:creationId xmlns:p14="http://schemas.microsoft.com/office/powerpoint/2010/main" val="2314231862"/>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a:extLst>
              <a:ext uri="{FF2B5EF4-FFF2-40B4-BE49-F238E27FC236}">
                <a16:creationId xmlns:a16="http://schemas.microsoft.com/office/drawing/2014/main" id="{664B008F-6DD1-43F5-8B82-42B74C3690AF}"/>
              </a:ext>
            </a:extLst>
          </p:cNvPr>
          <p:cNvPicPr>
            <a:picLocks noChangeAspect="1"/>
          </p:cNvPicPr>
          <p:nvPr/>
        </p:nvPicPr>
        <p:blipFill>
          <a:blip r:embed="rId2"/>
          <a:stretch>
            <a:fillRect/>
          </a:stretch>
        </p:blipFill>
        <p:spPr>
          <a:xfrm>
            <a:off x="0" y="850179"/>
            <a:ext cx="9144000" cy="5157642"/>
          </a:xfrm>
          <a:prstGeom prst="rect">
            <a:avLst/>
          </a:prstGeom>
        </p:spPr>
      </p:pic>
    </p:spTree>
    <p:extLst>
      <p:ext uri="{BB962C8B-B14F-4D97-AF65-F5344CB8AC3E}">
        <p14:creationId xmlns:p14="http://schemas.microsoft.com/office/powerpoint/2010/main" val="372806124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a:extLst>
              <a:ext uri="{FF2B5EF4-FFF2-40B4-BE49-F238E27FC236}">
                <a16:creationId xmlns:a16="http://schemas.microsoft.com/office/drawing/2014/main" id="{4B390E72-7A3A-430F-A279-87D1A45A3A37}"/>
              </a:ext>
            </a:extLst>
          </p:cNvPr>
          <p:cNvPicPr>
            <a:picLocks noChangeAspect="1"/>
          </p:cNvPicPr>
          <p:nvPr/>
        </p:nvPicPr>
        <p:blipFill>
          <a:blip r:embed="rId2"/>
          <a:stretch>
            <a:fillRect/>
          </a:stretch>
        </p:blipFill>
        <p:spPr>
          <a:xfrm>
            <a:off x="0" y="854960"/>
            <a:ext cx="9144000" cy="5148079"/>
          </a:xfrm>
          <a:prstGeom prst="rect">
            <a:avLst/>
          </a:prstGeom>
        </p:spPr>
      </p:pic>
    </p:spTree>
    <p:extLst>
      <p:ext uri="{BB962C8B-B14F-4D97-AF65-F5344CB8AC3E}">
        <p14:creationId xmlns:p14="http://schemas.microsoft.com/office/powerpoint/2010/main" val="262492737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a:extLst>
              <a:ext uri="{FF2B5EF4-FFF2-40B4-BE49-F238E27FC236}">
                <a16:creationId xmlns:a16="http://schemas.microsoft.com/office/drawing/2014/main" id="{0DD156A5-9A06-4390-AD2D-BF62E273DA00}"/>
              </a:ext>
            </a:extLst>
          </p:cNvPr>
          <p:cNvPicPr>
            <a:picLocks noChangeAspect="1"/>
          </p:cNvPicPr>
          <p:nvPr/>
        </p:nvPicPr>
        <p:blipFill>
          <a:blip r:embed="rId2"/>
          <a:stretch>
            <a:fillRect/>
          </a:stretch>
        </p:blipFill>
        <p:spPr>
          <a:xfrm>
            <a:off x="0" y="849752"/>
            <a:ext cx="9144000" cy="5158496"/>
          </a:xfrm>
          <a:prstGeom prst="rect">
            <a:avLst/>
          </a:prstGeom>
        </p:spPr>
      </p:pic>
    </p:spTree>
    <p:extLst>
      <p:ext uri="{BB962C8B-B14F-4D97-AF65-F5344CB8AC3E}">
        <p14:creationId xmlns:p14="http://schemas.microsoft.com/office/powerpoint/2010/main" val="4028773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a:extLst>
              <a:ext uri="{FF2B5EF4-FFF2-40B4-BE49-F238E27FC236}">
                <a16:creationId xmlns:a16="http://schemas.microsoft.com/office/drawing/2014/main" id="{59294BA8-FB9D-48CB-A8C2-E5EC5BD884D2}"/>
              </a:ext>
            </a:extLst>
          </p:cNvPr>
          <p:cNvPicPr>
            <a:picLocks noChangeAspect="1"/>
          </p:cNvPicPr>
          <p:nvPr/>
        </p:nvPicPr>
        <p:blipFill>
          <a:blip r:embed="rId2"/>
          <a:stretch>
            <a:fillRect/>
          </a:stretch>
        </p:blipFill>
        <p:spPr>
          <a:xfrm>
            <a:off x="0" y="860162"/>
            <a:ext cx="9144000" cy="5137676"/>
          </a:xfrm>
          <a:prstGeom prst="rect">
            <a:avLst/>
          </a:prstGeom>
        </p:spPr>
      </p:pic>
    </p:spTree>
    <p:extLst>
      <p:ext uri="{BB962C8B-B14F-4D97-AF65-F5344CB8AC3E}">
        <p14:creationId xmlns:p14="http://schemas.microsoft.com/office/powerpoint/2010/main" val="3269211079"/>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a:extLst>
              <a:ext uri="{FF2B5EF4-FFF2-40B4-BE49-F238E27FC236}">
                <a16:creationId xmlns:a16="http://schemas.microsoft.com/office/drawing/2014/main" id="{7C2DA29E-5CFB-48A1-90FD-008A69DC9C84}"/>
              </a:ext>
            </a:extLst>
          </p:cNvPr>
          <p:cNvPicPr>
            <a:picLocks noChangeAspect="1"/>
          </p:cNvPicPr>
          <p:nvPr/>
        </p:nvPicPr>
        <p:blipFill>
          <a:blip r:embed="rId2"/>
          <a:stretch>
            <a:fillRect/>
          </a:stretch>
        </p:blipFill>
        <p:spPr>
          <a:xfrm>
            <a:off x="0" y="846420"/>
            <a:ext cx="9144000" cy="5165160"/>
          </a:xfrm>
          <a:prstGeom prst="rect">
            <a:avLst/>
          </a:prstGeom>
        </p:spPr>
      </p:pic>
    </p:spTree>
    <p:extLst>
      <p:ext uri="{BB962C8B-B14F-4D97-AF65-F5344CB8AC3E}">
        <p14:creationId xmlns:p14="http://schemas.microsoft.com/office/powerpoint/2010/main" val="167455541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a:extLst>
              <a:ext uri="{FF2B5EF4-FFF2-40B4-BE49-F238E27FC236}">
                <a16:creationId xmlns:a16="http://schemas.microsoft.com/office/drawing/2014/main" id="{011F628B-7B09-4965-84BD-6696D842C02A}"/>
              </a:ext>
            </a:extLst>
          </p:cNvPr>
          <p:cNvPicPr>
            <a:picLocks noChangeAspect="1"/>
          </p:cNvPicPr>
          <p:nvPr/>
        </p:nvPicPr>
        <p:blipFill>
          <a:blip r:embed="rId2"/>
          <a:stretch>
            <a:fillRect/>
          </a:stretch>
        </p:blipFill>
        <p:spPr>
          <a:xfrm>
            <a:off x="0" y="852054"/>
            <a:ext cx="9144000" cy="5153891"/>
          </a:xfrm>
          <a:prstGeom prst="rect">
            <a:avLst/>
          </a:prstGeom>
        </p:spPr>
      </p:pic>
    </p:spTree>
    <p:extLst>
      <p:ext uri="{BB962C8B-B14F-4D97-AF65-F5344CB8AC3E}">
        <p14:creationId xmlns:p14="http://schemas.microsoft.com/office/powerpoint/2010/main" val="120232956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a:extLst>
              <a:ext uri="{FF2B5EF4-FFF2-40B4-BE49-F238E27FC236}">
                <a16:creationId xmlns:a16="http://schemas.microsoft.com/office/drawing/2014/main" id="{E672C221-9CE4-4121-A26E-52DC4DF8B38B}"/>
              </a:ext>
            </a:extLst>
          </p:cNvPr>
          <p:cNvPicPr>
            <a:picLocks noChangeAspect="1"/>
          </p:cNvPicPr>
          <p:nvPr/>
        </p:nvPicPr>
        <p:blipFill>
          <a:blip r:embed="rId2"/>
          <a:stretch>
            <a:fillRect/>
          </a:stretch>
        </p:blipFill>
        <p:spPr>
          <a:xfrm>
            <a:off x="0" y="843524"/>
            <a:ext cx="9144000" cy="5170952"/>
          </a:xfrm>
          <a:prstGeom prst="rect">
            <a:avLst/>
          </a:prstGeom>
        </p:spPr>
      </p:pic>
    </p:spTree>
    <p:extLst>
      <p:ext uri="{BB962C8B-B14F-4D97-AF65-F5344CB8AC3E}">
        <p14:creationId xmlns:p14="http://schemas.microsoft.com/office/powerpoint/2010/main" val="1788467941"/>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a:extLst>
              <a:ext uri="{FF2B5EF4-FFF2-40B4-BE49-F238E27FC236}">
                <a16:creationId xmlns:a16="http://schemas.microsoft.com/office/drawing/2014/main" id="{37A92887-E156-4F74-831F-ACF223D08037}"/>
              </a:ext>
            </a:extLst>
          </p:cNvPr>
          <p:cNvPicPr>
            <a:picLocks noChangeAspect="1"/>
          </p:cNvPicPr>
          <p:nvPr/>
        </p:nvPicPr>
        <p:blipFill>
          <a:blip r:embed="rId2"/>
          <a:stretch>
            <a:fillRect/>
          </a:stretch>
        </p:blipFill>
        <p:spPr>
          <a:xfrm>
            <a:off x="0" y="856834"/>
            <a:ext cx="9144000" cy="5144332"/>
          </a:xfrm>
          <a:prstGeom prst="rect">
            <a:avLst/>
          </a:prstGeom>
        </p:spPr>
      </p:pic>
    </p:spTree>
    <p:extLst>
      <p:ext uri="{BB962C8B-B14F-4D97-AF65-F5344CB8AC3E}">
        <p14:creationId xmlns:p14="http://schemas.microsoft.com/office/powerpoint/2010/main" val="104373758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圖片 5">
            <a:extLst>
              <a:ext uri="{FF2B5EF4-FFF2-40B4-BE49-F238E27FC236}">
                <a16:creationId xmlns:a16="http://schemas.microsoft.com/office/drawing/2014/main" id="{E860E019-98F1-454D-BBF0-C853AE5A6DBF}"/>
              </a:ext>
            </a:extLst>
          </p:cNvPr>
          <p:cNvPicPr>
            <a:picLocks noChangeAspect="1"/>
          </p:cNvPicPr>
          <p:nvPr/>
        </p:nvPicPr>
        <p:blipFill>
          <a:blip r:embed="rId2"/>
          <a:stretch>
            <a:fillRect/>
          </a:stretch>
        </p:blipFill>
        <p:spPr>
          <a:xfrm>
            <a:off x="2270886" y="104942"/>
            <a:ext cx="5083226" cy="6543300"/>
          </a:xfrm>
          <a:prstGeom prst="rect">
            <a:avLst/>
          </a:prstGeom>
        </p:spPr>
      </p:pic>
    </p:spTree>
    <p:extLst>
      <p:ext uri="{BB962C8B-B14F-4D97-AF65-F5344CB8AC3E}">
        <p14:creationId xmlns:p14="http://schemas.microsoft.com/office/powerpoint/2010/main" val="183287812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a:extLst>
              <a:ext uri="{FF2B5EF4-FFF2-40B4-BE49-F238E27FC236}">
                <a16:creationId xmlns:a16="http://schemas.microsoft.com/office/drawing/2014/main" id="{23CDAACE-2D7D-4172-A00C-CBD9782B4083}"/>
              </a:ext>
            </a:extLst>
          </p:cNvPr>
          <p:cNvPicPr>
            <a:picLocks noChangeAspect="1"/>
          </p:cNvPicPr>
          <p:nvPr/>
        </p:nvPicPr>
        <p:blipFill>
          <a:blip r:embed="rId2"/>
          <a:stretch>
            <a:fillRect/>
          </a:stretch>
        </p:blipFill>
        <p:spPr>
          <a:xfrm>
            <a:off x="0" y="853927"/>
            <a:ext cx="9144000" cy="5150145"/>
          </a:xfrm>
          <a:prstGeom prst="rect">
            <a:avLst/>
          </a:prstGeom>
        </p:spPr>
      </p:pic>
    </p:spTree>
    <p:extLst>
      <p:ext uri="{BB962C8B-B14F-4D97-AF65-F5344CB8AC3E}">
        <p14:creationId xmlns:p14="http://schemas.microsoft.com/office/powerpoint/2010/main" val="1765248867"/>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a:extLst>
              <a:ext uri="{FF2B5EF4-FFF2-40B4-BE49-F238E27FC236}">
                <a16:creationId xmlns:a16="http://schemas.microsoft.com/office/drawing/2014/main" id="{D86914EF-D4A1-427C-A31F-68D2FF343393}"/>
              </a:ext>
            </a:extLst>
          </p:cNvPr>
          <p:cNvPicPr>
            <a:picLocks noChangeAspect="1"/>
          </p:cNvPicPr>
          <p:nvPr/>
        </p:nvPicPr>
        <p:blipFill>
          <a:blip r:embed="rId2"/>
          <a:stretch>
            <a:fillRect/>
          </a:stretch>
        </p:blipFill>
        <p:spPr>
          <a:xfrm>
            <a:off x="0" y="855379"/>
            <a:ext cx="9144000" cy="5147241"/>
          </a:xfrm>
          <a:prstGeom prst="rect">
            <a:avLst/>
          </a:prstGeom>
        </p:spPr>
      </p:pic>
    </p:spTree>
    <p:extLst>
      <p:ext uri="{BB962C8B-B14F-4D97-AF65-F5344CB8AC3E}">
        <p14:creationId xmlns:p14="http://schemas.microsoft.com/office/powerpoint/2010/main" val="2702996194"/>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a:extLst>
              <a:ext uri="{FF2B5EF4-FFF2-40B4-BE49-F238E27FC236}">
                <a16:creationId xmlns:a16="http://schemas.microsoft.com/office/drawing/2014/main" id="{2051E296-DA3C-4ED8-8076-5CB8B72E5C61}"/>
              </a:ext>
            </a:extLst>
          </p:cNvPr>
          <p:cNvPicPr>
            <a:picLocks noChangeAspect="1"/>
          </p:cNvPicPr>
          <p:nvPr/>
        </p:nvPicPr>
        <p:blipFill>
          <a:blip r:embed="rId2"/>
          <a:stretch>
            <a:fillRect/>
          </a:stretch>
        </p:blipFill>
        <p:spPr>
          <a:xfrm>
            <a:off x="0" y="850779"/>
            <a:ext cx="9144000" cy="5156441"/>
          </a:xfrm>
          <a:prstGeom prst="rect">
            <a:avLst/>
          </a:prstGeom>
        </p:spPr>
      </p:pic>
    </p:spTree>
    <p:extLst>
      <p:ext uri="{BB962C8B-B14F-4D97-AF65-F5344CB8AC3E}">
        <p14:creationId xmlns:p14="http://schemas.microsoft.com/office/powerpoint/2010/main" val="192911911"/>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a:extLst>
              <a:ext uri="{FF2B5EF4-FFF2-40B4-BE49-F238E27FC236}">
                <a16:creationId xmlns:a16="http://schemas.microsoft.com/office/drawing/2014/main" id="{318F37B6-F670-44FC-A5DA-419B8BCD2F96}"/>
              </a:ext>
            </a:extLst>
          </p:cNvPr>
          <p:cNvPicPr>
            <a:picLocks noChangeAspect="1"/>
          </p:cNvPicPr>
          <p:nvPr/>
        </p:nvPicPr>
        <p:blipFill>
          <a:blip r:embed="rId2"/>
          <a:stretch>
            <a:fillRect/>
          </a:stretch>
        </p:blipFill>
        <p:spPr>
          <a:xfrm>
            <a:off x="0" y="853506"/>
            <a:ext cx="9144000" cy="5150987"/>
          </a:xfrm>
          <a:prstGeom prst="rect">
            <a:avLst/>
          </a:prstGeom>
        </p:spPr>
      </p:pic>
    </p:spTree>
    <p:extLst>
      <p:ext uri="{BB962C8B-B14F-4D97-AF65-F5344CB8AC3E}">
        <p14:creationId xmlns:p14="http://schemas.microsoft.com/office/powerpoint/2010/main" val="2920755371"/>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a:extLst>
              <a:ext uri="{FF2B5EF4-FFF2-40B4-BE49-F238E27FC236}">
                <a16:creationId xmlns:a16="http://schemas.microsoft.com/office/drawing/2014/main" id="{1037746B-4913-45C7-9685-BFBF31CA9946}"/>
              </a:ext>
            </a:extLst>
          </p:cNvPr>
          <p:cNvPicPr>
            <a:picLocks noChangeAspect="1"/>
          </p:cNvPicPr>
          <p:nvPr/>
        </p:nvPicPr>
        <p:blipFill>
          <a:blip r:embed="rId2"/>
          <a:stretch>
            <a:fillRect/>
          </a:stretch>
        </p:blipFill>
        <p:spPr>
          <a:xfrm>
            <a:off x="0" y="848895"/>
            <a:ext cx="9144000" cy="5160210"/>
          </a:xfrm>
          <a:prstGeom prst="rect">
            <a:avLst/>
          </a:prstGeom>
        </p:spPr>
      </p:pic>
    </p:spTree>
    <p:extLst>
      <p:ext uri="{BB962C8B-B14F-4D97-AF65-F5344CB8AC3E}">
        <p14:creationId xmlns:p14="http://schemas.microsoft.com/office/powerpoint/2010/main" val="2504586090"/>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a:extLst>
              <a:ext uri="{FF2B5EF4-FFF2-40B4-BE49-F238E27FC236}">
                <a16:creationId xmlns:a16="http://schemas.microsoft.com/office/drawing/2014/main" id="{235CCC13-A893-4704-BDFC-A62DF0786573}"/>
              </a:ext>
            </a:extLst>
          </p:cNvPr>
          <p:cNvPicPr>
            <a:picLocks noChangeAspect="1"/>
          </p:cNvPicPr>
          <p:nvPr/>
        </p:nvPicPr>
        <p:blipFill>
          <a:blip r:embed="rId2"/>
          <a:stretch>
            <a:fillRect/>
          </a:stretch>
        </p:blipFill>
        <p:spPr>
          <a:xfrm>
            <a:off x="0" y="846420"/>
            <a:ext cx="9144000" cy="5165160"/>
          </a:xfrm>
          <a:prstGeom prst="rect">
            <a:avLst/>
          </a:prstGeom>
        </p:spPr>
      </p:pic>
    </p:spTree>
    <p:extLst>
      <p:ext uri="{BB962C8B-B14F-4D97-AF65-F5344CB8AC3E}">
        <p14:creationId xmlns:p14="http://schemas.microsoft.com/office/powerpoint/2010/main" val="952871957"/>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a:extLst>
              <a:ext uri="{FF2B5EF4-FFF2-40B4-BE49-F238E27FC236}">
                <a16:creationId xmlns:a16="http://schemas.microsoft.com/office/drawing/2014/main" id="{A6B56AB3-BD46-485B-AC97-BA247CA31EF6}"/>
              </a:ext>
            </a:extLst>
          </p:cNvPr>
          <p:cNvPicPr>
            <a:picLocks noChangeAspect="1"/>
          </p:cNvPicPr>
          <p:nvPr/>
        </p:nvPicPr>
        <p:blipFill>
          <a:blip r:embed="rId2"/>
          <a:stretch>
            <a:fillRect/>
          </a:stretch>
        </p:blipFill>
        <p:spPr>
          <a:xfrm>
            <a:off x="0" y="856417"/>
            <a:ext cx="9144000" cy="5145166"/>
          </a:xfrm>
          <a:prstGeom prst="rect">
            <a:avLst/>
          </a:prstGeom>
        </p:spPr>
      </p:pic>
    </p:spTree>
    <p:extLst>
      <p:ext uri="{BB962C8B-B14F-4D97-AF65-F5344CB8AC3E}">
        <p14:creationId xmlns:p14="http://schemas.microsoft.com/office/powerpoint/2010/main" val="4260447483"/>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a:extLst>
              <a:ext uri="{FF2B5EF4-FFF2-40B4-BE49-F238E27FC236}">
                <a16:creationId xmlns:a16="http://schemas.microsoft.com/office/drawing/2014/main" id="{95EB6D42-CEFE-4F14-AC89-247585C9ADDF}"/>
              </a:ext>
            </a:extLst>
          </p:cNvPr>
          <p:cNvPicPr>
            <a:picLocks noChangeAspect="1"/>
          </p:cNvPicPr>
          <p:nvPr/>
        </p:nvPicPr>
        <p:blipFill>
          <a:blip r:embed="rId2"/>
          <a:stretch>
            <a:fillRect/>
          </a:stretch>
        </p:blipFill>
        <p:spPr>
          <a:xfrm>
            <a:off x="0" y="846420"/>
            <a:ext cx="9144000" cy="5165160"/>
          </a:xfrm>
          <a:prstGeom prst="rect">
            <a:avLst/>
          </a:prstGeom>
        </p:spPr>
      </p:pic>
    </p:spTree>
    <p:extLst>
      <p:ext uri="{BB962C8B-B14F-4D97-AF65-F5344CB8AC3E}">
        <p14:creationId xmlns:p14="http://schemas.microsoft.com/office/powerpoint/2010/main" val="127240401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a:extLst>
              <a:ext uri="{FF2B5EF4-FFF2-40B4-BE49-F238E27FC236}">
                <a16:creationId xmlns:a16="http://schemas.microsoft.com/office/drawing/2014/main" id="{70F1C252-7FE5-4757-99B1-4725D02FB373}"/>
              </a:ext>
            </a:extLst>
          </p:cNvPr>
          <p:cNvPicPr>
            <a:picLocks noChangeAspect="1"/>
          </p:cNvPicPr>
          <p:nvPr/>
        </p:nvPicPr>
        <p:blipFill>
          <a:blip r:embed="rId2"/>
          <a:stretch>
            <a:fillRect/>
          </a:stretch>
        </p:blipFill>
        <p:spPr>
          <a:xfrm>
            <a:off x="0" y="856834"/>
            <a:ext cx="9144000" cy="5144332"/>
          </a:xfrm>
          <a:prstGeom prst="rect">
            <a:avLst/>
          </a:prstGeom>
        </p:spPr>
      </p:pic>
    </p:spTree>
    <p:extLst>
      <p:ext uri="{BB962C8B-B14F-4D97-AF65-F5344CB8AC3E}">
        <p14:creationId xmlns:p14="http://schemas.microsoft.com/office/powerpoint/2010/main" val="2302444093"/>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bg>
      <p:bgPr>
        <a:solidFill>
          <a:srgbClr val="FFCC99"/>
        </a:solidFill>
        <a:effectLst/>
      </p:bgPr>
    </p:bg>
    <p:spTree>
      <p:nvGrpSpPr>
        <p:cNvPr id="1" name=""/>
        <p:cNvGrpSpPr/>
        <p:nvPr/>
      </p:nvGrpSpPr>
      <p:grpSpPr>
        <a:xfrm>
          <a:off x="0" y="0"/>
          <a:ext cx="0" cy="0"/>
          <a:chOff x="0" y="0"/>
          <a:chExt cx="0" cy="0"/>
        </a:xfrm>
      </p:grpSpPr>
      <p:graphicFrame>
        <p:nvGraphicFramePr>
          <p:cNvPr id="2" name="資料庫圖表 1">
            <a:extLst>
              <a:ext uri="{FF2B5EF4-FFF2-40B4-BE49-F238E27FC236}">
                <a16:creationId xmlns:a16="http://schemas.microsoft.com/office/drawing/2014/main" id="{F871D6EB-448F-4420-8A61-F320CBDDF42C}"/>
              </a:ext>
            </a:extLst>
          </p:cNvPr>
          <p:cNvGraphicFramePr/>
          <p:nvPr>
            <p:extLst>
              <p:ext uri="{D42A27DB-BD31-4B8C-83A1-F6EECF244321}">
                <p14:modId xmlns:p14="http://schemas.microsoft.com/office/powerpoint/2010/main" val="2288444030"/>
              </p:ext>
            </p:extLst>
          </p:nvPr>
        </p:nvGraphicFramePr>
        <p:xfrm>
          <a:off x="1090246" y="688037"/>
          <a:ext cx="6963508" cy="479278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1187828918"/>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9855831F-4BF6-4772-998D-EF3EDE0ACD3B}"/>
              </a:ext>
            </a:extLst>
          </p:cNvPr>
          <p:cNvSpPr>
            <a:spLocks noGrp="1"/>
          </p:cNvSpPr>
          <p:nvPr>
            <p:ph type="title"/>
          </p:nvPr>
        </p:nvSpPr>
        <p:spPr>
          <a:xfrm>
            <a:off x="838090" y="2309901"/>
            <a:ext cx="7633742" cy="1119099"/>
          </a:xfrm>
        </p:spPr>
        <p:txBody>
          <a:bodyPr>
            <a:noAutofit/>
          </a:bodyPr>
          <a:lstStyle/>
          <a:p>
            <a:pPr algn="ctr"/>
            <a:r>
              <a:rPr lang="zh-TW" altLang="en-US" sz="4800" b="1" i="0" u="none" strike="noStrike" kern="150" baseline="0" dirty="0">
                <a:solidFill>
                  <a:srgbClr val="000000"/>
                </a:solidFill>
                <a:latin typeface="標楷體" panose="03000509000000000000" pitchFamily="65" charset="-120"/>
                <a:ea typeface="標楷體" panose="03000509000000000000" pitchFamily="65" charset="-120"/>
              </a:rPr>
              <a:t>學校性騷擾防治、申訴</a:t>
            </a:r>
            <a:br>
              <a:rPr lang="en-US" altLang="zh-TW" sz="4800" b="1" i="0" u="none" strike="noStrike" kern="150" baseline="0" dirty="0">
                <a:solidFill>
                  <a:srgbClr val="000000"/>
                </a:solidFill>
                <a:latin typeface="標楷體" panose="03000509000000000000" pitchFamily="65" charset="-120"/>
                <a:ea typeface="標楷體" panose="03000509000000000000" pitchFamily="65" charset="-120"/>
              </a:rPr>
            </a:br>
            <a:r>
              <a:rPr lang="zh-TW" altLang="en-US" sz="4800" b="1" i="0" u="none" strike="noStrike" kern="150" baseline="0" dirty="0">
                <a:solidFill>
                  <a:srgbClr val="000000"/>
                </a:solidFill>
                <a:latin typeface="標楷體" panose="03000509000000000000" pitchFamily="65" charset="-120"/>
                <a:ea typeface="標楷體" panose="03000509000000000000" pitchFamily="65" charset="-120"/>
              </a:rPr>
              <a:t>及調查處理措施</a:t>
            </a:r>
            <a:endParaRPr lang="zh-TW" altLang="en-US" sz="4800" b="1" i="0" u="none" strike="noStrike" kern="150" baseline="0" dirty="0">
              <a:solidFill>
                <a:srgbClr val="FF0000"/>
              </a:solidFill>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3853026363"/>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E010D44C-BD56-4159-9A06-65E0F043919F}"/>
              </a:ext>
            </a:extLst>
          </p:cNvPr>
          <p:cNvSpPr>
            <a:spLocks noGrp="1"/>
          </p:cNvSpPr>
          <p:nvPr>
            <p:ph type="title"/>
          </p:nvPr>
        </p:nvSpPr>
        <p:spPr>
          <a:xfrm>
            <a:off x="926175" y="1376833"/>
            <a:ext cx="7633742" cy="1119099"/>
          </a:xfrm>
        </p:spPr>
        <p:txBody>
          <a:bodyPr>
            <a:normAutofit/>
          </a:bodyPr>
          <a:lstStyle/>
          <a:p>
            <a:pPr algn="ctr"/>
            <a:r>
              <a:rPr lang="zh-TW" altLang="en-US" sz="5400" b="1" kern="2600" dirty="0">
                <a:solidFill>
                  <a:srgbClr val="000000"/>
                </a:solidFill>
                <a:latin typeface="標楷體" panose="03000509000000000000" pitchFamily="65" charset="-120"/>
                <a:ea typeface="標楷體" panose="03000509000000000000" pitchFamily="65" charset="-120"/>
              </a:rPr>
              <a:t>訂定目的及依據</a:t>
            </a:r>
            <a:endParaRPr lang="zh-TW" altLang="en-US" sz="5400" b="1" kern="2600" dirty="0">
              <a:solidFill>
                <a:srgbClr val="000000"/>
              </a:solidFill>
              <a:latin typeface="Times New Roman" panose="02020603050405020304" pitchFamily="18" charset="0"/>
              <a:ea typeface="新細明體" panose="02020500000000000000" pitchFamily="18" charset="-120"/>
            </a:endParaRPr>
          </a:p>
        </p:txBody>
      </p:sp>
      <p:sp>
        <p:nvSpPr>
          <p:cNvPr id="3" name="文字版面配置區 2">
            <a:extLst>
              <a:ext uri="{FF2B5EF4-FFF2-40B4-BE49-F238E27FC236}">
                <a16:creationId xmlns:a16="http://schemas.microsoft.com/office/drawing/2014/main" id="{AB913B8E-20CD-4EAF-AAFA-2F283C84B75C}"/>
              </a:ext>
            </a:extLst>
          </p:cNvPr>
          <p:cNvSpPr>
            <a:spLocks noGrp="1"/>
          </p:cNvSpPr>
          <p:nvPr>
            <p:ph type="body" idx="1"/>
          </p:nvPr>
        </p:nvSpPr>
        <p:spPr>
          <a:xfrm>
            <a:off x="1308683" y="2434414"/>
            <a:ext cx="7059336" cy="1927655"/>
          </a:xfrm>
        </p:spPr>
        <p:txBody>
          <a:bodyPr>
            <a:noAutofit/>
          </a:bodyPr>
          <a:lstStyle/>
          <a:p>
            <a:pPr marL="0" indent="0">
              <a:buNone/>
            </a:pPr>
            <a:r>
              <a:rPr lang="zh-TW" altLang="en-US" sz="2400" b="1" kern="2600" dirty="0">
                <a:solidFill>
                  <a:srgbClr val="000000"/>
                </a:solidFill>
                <a:latin typeface="標楷體" panose="03000509000000000000" pitchFamily="65" charset="-120"/>
                <a:ea typeface="標楷體" panose="03000509000000000000" pitchFamily="65" charset="-120"/>
              </a:rPr>
              <a:t>為防治性騷擾行為發生，建立性騷擾事件申訴管道，並提供受僱者、派遣勞工及求職者免於性騷擾之工作及服務環境，採取適當之預防、糾正、懲處及處理措施，以維護當事人權益及隱私，依「性別平等工作法」、「性別平等工作法施行細則」、頒布「工作場所性騷擾防治措施準則」、「性騷擾防治法」、「性騷擾防治法施行細則」及「性騷擾防治準則」訂定</a:t>
            </a:r>
            <a:endParaRPr lang="zh-TW" altLang="en-US" sz="2400" dirty="0"/>
          </a:p>
        </p:txBody>
      </p:sp>
    </p:spTree>
    <p:extLst>
      <p:ext uri="{BB962C8B-B14F-4D97-AF65-F5344CB8AC3E}">
        <p14:creationId xmlns:p14="http://schemas.microsoft.com/office/powerpoint/2010/main" val="75137164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5129647F-F6F9-483D-BF6E-8438C85DD9E9}"/>
              </a:ext>
            </a:extLst>
          </p:cNvPr>
          <p:cNvSpPr>
            <a:spLocks noGrp="1"/>
          </p:cNvSpPr>
          <p:nvPr>
            <p:ph type="title"/>
          </p:nvPr>
        </p:nvSpPr>
        <p:spPr>
          <a:xfrm>
            <a:off x="938758" y="759559"/>
            <a:ext cx="7633742" cy="1492132"/>
          </a:xfrm>
        </p:spPr>
        <p:txBody>
          <a:bodyPr/>
          <a:lstStyle/>
          <a:p>
            <a:pPr algn="ctr"/>
            <a:r>
              <a:rPr lang="zh-TW" altLang="en-US" b="1" i="0" u="none" strike="noStrike" kern="2600" baseline="0" dirty="0">
                <a:solidFill>
                  <a:srgbClr val="000000"/>
                </a:solidFill>
                <a:latin typeface="標楷體" panose="03000509000000000000" pitchFamily="65" charset="-120"/>
                <a:ea typeface="標楷體" panose="03000509000000000000" pitchFamily="65" charset="-120"/>
              </a:rPr>
              <a:t>性騷擾定義 </a:t>
            </a:r>
            <a:r>
              <a:rPr lang="en-US" altLang="zh-TW" b="1" i="0" u="none" strike="noStrike" kern="2600" baseline="0" dirty="0">
                <a:solidFill>
                  <a:srgbClr val="000000"/>
                </a:solidFill>
                <a:latin typeface="標楷體" panose="03000509000000000000" pitchFamily="65" charset="-120"/>
                <a:ea typeface="標楷體" panose="03000509000000000000" pitchFamily="65" charset="-120"/>
              </a:rPr>
              <a:t>--</a:t>
            </a:r>
            <a:r>
              <a:rPr lang="zh-TW" altLang="en-US" sz="2100" b="1" kern="150" dirty="0">
                <a:solidFill>
                  <a:srgbClr val="000000"/>
                </a:solidFill>
                <a:latin typeface="標楷體" panose="03000509000000000000" pitchFamily="65" charset="-120"/>
                <a:ea typeface="標楷體" panose="03000509000000000000" pitchFamily="65" charset="-120"/>
              </a:rPr>
              <a:t>適用性別平等工作法</a:t>
            </a:r>
            <a:endParaRPr lang="zh-TW" altLang="en-US" sz="2100" b="1" kern="2600" dirty="0">
              <a:solidFill>
                <a:srgbClr val="000000"/>
              </a:solidFill>
              <a:latin typeface="標楷體" panose="03000509000000000000" pitchFamily="65" charset="-120"/>
              <a:ea typeface="標楷體" panose="03000509000000000000" pitchFamily="65" charset="-120"/>
            </a:endParaRPr>
          </a:p>
        </p:txBody>
      </p:sp>
      <p:sp>
        <p:nvSpPr>
          <p:cNvPr id="3" name="文字版面配置區 2">
            <a:extLst>
              <a:ext uri="{FF2B5EF4-FFF2-40B4-BE49-F238E27FC236}">
                <a16:creationId xmlns:a16="http://schemas.microsoft.com/office/drawing/2014/main" id="{77B0F7EA-2B11-4EE4-B982-697C11173A88}"/>
              </a:ext>
            </a:extLst>
          </p:cNvPr>
          <p:cNvSpPr>
            <a:spLocks noGrp="1"/>
          </p:cNvSpPr>
          <p:nvPr>
            <p:ph type="body" idx="1"/>
          </p:nvPr>
        </p:nvSpPr>
        <p:spPr>
          <a:xfrm>
            <a:off x="938759" y="2185190"/>
            <a:ext cx="7404093" cy="2487620"/>
          </a:xfrm>
        </p:spPr>
        <p:txBody>
          <a:bodyPr>
            <a:noAutofit/>
          </a:bodyPr>
          <a:lstStyle/>
          <a:p>
            <a:r>
              <a:rPr lang="zh-TW" altLang="zh-TW" sz="2400" b="1" kern="150" dirty="0">
                <a:solidFill>
                  <a:srgbClr val="000000"/>
                </a:solidFill>
                <a:latin typeface="標楷體" panose="03000509000000000000" pitchFamily="65" charset="-120"/>
                <a:ea typeface="標楷體" panose="03000509000000000000" pitchFamily="65" charset="-120"/>
              </a:rPr>
              <a:t>受僱者於執行職務時，任何人以性要求、具有性意味或性別歧視之言詞或行為，對其造成敵意性、脅迫性或冒犯性之工作環境，致侵犯或干擾其人格尊嚴、人身自由或影響其工作表現。</a:t>
            </a:r>
          </a:p>
          <a:p>
            <a:r>
              <a:rPr lang="zh-TW" altLang="zh-TW" sz="2400" b="1" kern="150" dirty="0">
                <a:solidFill>
                  <a:srgbClr val="000000"/>
                </a:solidFill>
                <a:latin typeface="標楷體" panose="03000509000000000000" pitchFamily="65" charset="-120"/>
                <a:ea typeface="標楷體" panose="03000509000000000000" pitchFamily="65" charset="-120"/>
              </a:rPr>
              <a:t>代表本校行使管理權之人或代表本校處理有關受僱者事務之人對受僱者或求職者為明示或暗示之性要求、具有性意味或性別歧視之言詞或行為，作為勞務契約成立、存續、變更或分發、配置、報酬、考績、陞遷、降調、獎懲等之交換條件。</a:t>
            </a:r>
            <a:endParaRPr lang="zh-TW" altLang="en-US" sz="2400" b="1" kern="150" dirty="0">
              <a:solidFill>
                <a:srgbClr val="000000"/>
              </a:solidFill>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158157174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5129647F-F6F9-483D-BF6E-8438C85DD9E9}"/>
              </a:ext>
            </a:extLst>
          </p:cNvPr>
          <p:cNvSpPr>
            <a:spLocks noGrp="1"/>
          </p:cNvSpPr>
          <p:nvPr>
            <p:ph type="title"/>
          </p:nvPr>
        </p:nvSpPr>
        <p:spPr/>
        <p:txBody>
          <a:bodyPr/>
          <a:lstStyle/>
          <a:p>
            <a:pPr algn="ctr"/>
            <a:r>
              <a:rPr lang="zh-TW" altLang="en-US" b="1" i="0" u="none" strike="noStrike" kern="2600" baseline="0" dirty="0">
                <a:solidFill>
                  <a:srgbClr val="000000"/>
                </a:solidFill>
                <a:latin typeface="標楷體" panose="03000509000000000000" pitchFamily="65" charset="-120"/>
                <a:ea typeface="標楷體" panose="03000509000000000000" pitchFamily="65" charset="-120"/>
              </a:rPr>
              <a:t>性騷擾定義 </a:t>
            </a:r>
            <a:r>
              <a:rPr lang="en-US" altLang="zh-TW" b="1" i="0" u="none" strike="noStrike" kern="2600" baseline="0" dirty="0">
                <a:solidFill>
                  <a:srgbClr val="000000"/>
                </a:solidFill>
                <a:latin typeface="標楷體" panose="03000509000000000000" pitchFamily="65" charset="-120"/>
                <a:ea typeface="標楷體" panose="03000509000000000000" pitchFamily="65" charset="-120"/>
              </a:rPr>
              <a:t>--</a:t>
            </a:r>
            <a:r>
              <a:rPr lang="zh-TW" altLang="en-US" sz="2100" b="1" kern="150" dirty="0">
                <a:solidFill>
                  <a:srgbClr val="000000"/>
                </a:solidFill>
                <a:latin typeface="標楷體" panose="03000509000000000000" pitchFamily="65" charset="-120"/>
                <a:ea typeface="標楷體" panose="03000509000000000000" pitchFamily="65" charset="-120"/>
              </a:rPr>
              <a:t>適用性騷擾防治法</a:t>
            </a:r>
            <a:r>
              <a:rPr lang="en-US" altLang="zh-TW" sz="2100" b="1" kern="150" dirty="0">
                <a:solidFill>
                  <a:srgbClr val="000000"/>
                </a:solidFill>
                <a:latin typeface="標楷體" panose="03000509000000000000" pitchFamily="65" charset="-120"/>
                <a:ea typeface="標楷體" panose="03000509000000000000" pitchFamily="65" charset="-120"/>
              </a:rPr>
              <a:t>(</a:t>
            </a:r>
            <a:r>
              <a:rPr lang="zh-TW" altLang="en-US" sz="2100" b="1" kern="150" dirty="0">
                <a:solidFill>
                  <a:srgbClr val="000000"/>
                </a:solidFill>
                <a:latin typeface="標楷體" panose="03000509000000000000" pitchFamily="65" charset="-120"/>
                <a:ea typeface="標楷體" panose="03000509000000000000" pitchFamily="65" charset="-120"/>
              </a:rPr>
              <a:t>性侵害犯罪以外</a:t>
            </a:r>
            <a:r>
              <a:rPr lang="en-US" altLang="zh-TW" sz="2100" b="1" kern="150" dirty="0">
                <a:solidFill>
                  <a:srgbClr val="000000"/>
                </a:solidFill>
                <a:latin typeface="標楷體" panose="03000509000000000000" pitchFamily="65" charset="-120"/>
                <a:ea typeface="標楷體" panose="03000509000000000000" pitchFamily="65" charset="-120"/>
              </a:rPr>
              <a:t>)</a:t>
            </a:r>
            <a:endParaRPr lang="zh-TW" altLang="en-US" sz="2100" b="1" kern="2600" dirty="0">
              <a:solidFill>
                <a:srgbClr val="000000"/>
              </a:solidFill>
              <a:latin typeface="標楷體" panose="03000509000000000000" pitchFamily="65" charset="-120"/>
              <a:ea typeface="標楷體" panose="03000509000000000000" pitchFamily="65" charset="-120"/>
            </a:endParaRPr>
          </a:p>
        </p:txBody>
      </p:sp>
      <p:sp>
        <p:nvSpPr>
          <p:cNvPr id="3" name="文字版面配置區 2">
            <a:extLst>
              <a:ext uri="{FF2B5EF4-FFF2-40B4-BE49-F238E27FC236}">
                <a16:creationId xmlns:a16="http://schemas.microsoft.com/office/drawing/2014/main" id="{77B0F7EA-2B11-4EE4-B982-697C11173A88}"/>
              </a:ext>
            </a:extLst>
          </p:cNvPr>
          <p:cNvSpPr>
            <a:spLocks noGrp="1"/>
          </p:cNvSpPr>
          <p:nvPr>
            <p:ph type="body" idx="1"/>
          </p:nvPr>
        </p:nvSpPr>
        <p:spPr>
          <a:xfrm>
            <a:off x="1038137" y="2226469"/>
            <a:ext cx="7279548" cy="2242242"/>
          </a:xfrm>
        </p:spPr>
        <p:txBody>
          <a:bodyPr>
            <a:noAutofit/>
          </a:bodyPr>
          <a:lstStyle/>
          <a:p>
            <a:pPr lvl="0"/>
            <a:r>
              <a:rPr lang="zh-TW" altLang="zh-TW" sz="2800" b="1" kern="150" dirty="0">
                <a:solidFill>
                  <a:srgbClr val="000000"/>
                </a:solidFill>
                <a:latin typeface="標楷體" panose="03000509000000000000" pitchFamily="65" charset="-120"/>
                <a:ea typeface="標楷體" panose="03000509000000000000" pitchFamily="65" charset="-120"/>
                <a:cs typeface="+mj-cs"/>
              </a:rPr>
              <a:t>以明示或暗示之方式，或以歧視、侮辱之言行，或以他法，而有損害他人人格尊嚴，或造成使人心生畏怖、感受敵意或冒犯之情境，或不當影響其工作、教育、訓練、服務、計畫、活動或正常生活之進行。</a:t>
            </a:r>
          </a:p>
          <a:p>
            <a:r>
              <a:rPr lang="zh-TW" altLang="zh-TW" sz="2800" b="1" kern="150" dirty="0">
                <a:solidFill>
                  <a:srgbClr val="000000"/>
                </a:solidFill>
                <a:latin typeface="標楷體" panose="03000509000000000000" pitchFamily="65" charset="-120"/>
                <a:ea typeface="標楷體" panose="03000509000000000000" pitchFamily="65" charset="-120"/>
                <a:cs typeface="+mj-cs"/>
              </a:rPr>
              <a:t>以該他人順服或拒絕該行為，作為自己或他人獲得、喪失或減損其學習、工作、訓練、服務、計畫、活動有關權益之條件。</a:t>
            </a:r>
            <a:endParaRPr lang="zh-TW" altLang="en-US" sz="2800" b="1" kern="150" dirty="0">
              <a:solidFill>
                <a:srgbClr val="000000"/>
              </a:solidFill>
              <a:latin typeface="標楷體" panose="03000509000000000000" pitchFamily="65" charset="-120"/>
              <a:ea typeface="標楷體" panose="03000509000000000000" pitchFamily="65" charset="-120"/>
              <a:cs typeface="+mj-cs"/>
            </a:endParaRPr>
          </a:p>
        </p:txBody>
      </p:sp>
    </p:spTree>
    <p:extLst>
      <p:ext uri="{BB962C8B-B14F-4D97-AF65-F5344CB8AC3E}">
        <p14:creationId xmlns:p14="http://schemas.microsoft.com/office/powerpoint/2010/main" val="4130135383"/>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5129647F-F6F9-483D-BF6E-8438C85DD9E9}"/>
              </a:ext>
            </a:extLst>
          </p:cNvPr>
          <p:cNvSpPr>
            <a:spLocks noGrp="1"/>
          </p:cNvSpPr>
          <p:nvPr>
            <p:ph type="title"/>
          </p:nvPr>
        </p:nvSpPr>
        <p:spPr>
          <a:xfrm>
            <a:off x="779891" y="861780"/>
            <a:ext cx="7633742" cy="1492132"/>
          </a:xfrm>
        </p:spPr>
        <p:txBody>
          <a:bodyPr/>
          <a:lstStyle/>
          <a:p>
            <a:pPr algn="ctr"/>
            <a:r>
              <a:rPr lang="zh-TW" altLang="en-US" b="1" i="0" u="none" strike="noStrike" kern="2600" baseline="0" dirty="0">
                <a:solidFill>
                  <a:srgbClr val="000000"/>
                </a:solidFill>
                <a:latin typeface="標楷體" panose="03000509000000000000" pitchFamily="65" charset="-120"/>
                <a:ea typeface="標楷體" panose="03000509000000000000" pitchFamily="65" charset="-120"/>
              </a:rPr>
              <a:t>權勢性騷擾定義</a:t>
            </a:r>
            <a:endParaRPr lang="zh-TW" altLang="en-US" sz="2100" b="1" kern="2600" dirty="0">
              <a:solidFill>
                <a:srgbClr val="000000"/>
              </a:solidFill>
              <a:latin typeface="標楷體" panose="03000509000000000000" pitchFamily="65" charset="-120"/>
              <a:ea typeface="標楷體" panose="03000509000000000000" pitchFamily="65" charset="-120"/>
            </a:endParaRPr>
          </a:p>
        </p:txBody>
      </p:sp>
      <p:sp>
        <p:nvSpPr>
          <p:cNvPr id="3" name="文字版面配置區 2">
            <a:extLst>
              <a:ext uri="{FF2B5EF4-FFF2-40B4-BE49-F238E27FC236}">
                <a16:creationId xmlns:a16="http://schemas.microsoft.com/office/drawing/2014/main" id="{77B0F7EA-2B11-4EE4-B982-697C11173A88}"/>
              </a:ext>
            </a:extLst>
          </p:cNvPr>
          <p:cNvSpPr>
            <a:spLocks noGrp="1"/>
          </p:cNvSpPr>
          <p:nvPr>
            <p:ph type="body" idx="1"/>
          </p:nvPr>
        </p:nvSpPr>
        <p:spPr>
          <a:xfrm>
            <a:off x="938758" y="2226469"/>
            <a:ext cx="7316009" cy="2242242"/>
          </a:xfrm>
        </p:spPr>
        <p:txBody>
          <a:bodyPr>
            <a:normAutofit/>
          </a:bodyPr>
          <a:lstStyle/>
          <a:p>
            <a:pPr lvl="0"/>
            <a:r>
              <a:rPr lang="zh-TW" altLang="zh-TW" sz="2800" b="1" dirty="0">
                <a:solidFill>
                  <a:schemeClr val="tx1"/>
                </a:solidFill>
                <a:latin typeface="標楷體" panose="03000509000000000000" pitchFamily="65" charset="-120"/>
                <a:ea typeface="標楷體" panose="03000509000000000000" pitchFamily="65" charset="-120"/>
              </a:rPr>
              <a:t>指對於因教育、訓練、醫療、公務、業務、求職、僱用、執行職務或其他相類關係受自己監督、照護、指導之人，利用權勢或機會為性騷擾。</a:t>
            </a:r>
            <a:endParaRPr lang="zh-TW" altLang="en-US" sz="2800" b="1" kern="150" dirty="0">
              <a:solidFill>
                <a:schemeClr val="tx1"/>
              </a:solidFill>
              <a:latin typeface="標楷體" panose="03000509000000000000" pitchFamily="65" charset="-120"/>
              <a:ea typeface="標楷體" panose="03000509000000000000" pitchFamily="65" charset="-120"/>
              <a:cs typeface="+mj-cs"/>
            </a:endParaRPr>
          </a:p>
        </p:txBody>
      </p:sp>
    </p:spTree>
    <p:extLst>
      <p:ext uri="{BB962C8B-B14F-4D97-AF65-F5344CB8AC3E}">
        <p14:creationId xmlns:p14="http://schemas.microsoft.com/office/powerpoint/2010/main" val="54504899"/>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0362C273-EC1A-405E-941C-99112E66C50C}"/>
              </a:ext>
            </a:extLst>
          </p:cNvPr>
          <p:cNvSpPr>
            <a:spLocks noGrp="1"/>
          </p:cNvSpPr>
          <p:nvPr>
            <p:ph type="title"/>
          </p:nvPr>
        </p:nvSpPr>
        <p:spPr/>
        <p:txBody>
          <a:bodyPr>
            <a:normAutofit/>
          </a:bodyPr>
          <a:lstStyle/>
          <a:p>
            <a:pPr algn="ctr"/>
            <a:r>
              <a:rPr lang="zh-TW" altLang="en-US" b="1" kern="2600" dirty="0">
                <a:solidFill>
                  <a:srgbClr val="000000"/>
                </a:solidFill>
                <a:latin typeface="標楷體" panose="03000509000000000000" pitchFamily="65" charset="-120"/>
                <a:ea typeface="標楷體" panose="03000509000000000000" pitchFamily="65" charset="-120"/>
              </a:rPr>
              <a:t>性騷擾認定</a:t>
            </a:r>
            <a:endParaRPr lang="zh-TW" altLang="en-US" b="1" i="0" u="none" strike="noStrike" kern="2600" baseline="0" dirty="0">
              <a:solidFill>
                <a:srgbClr val="000000"/>
              </a:solidFill>
              <a:latin typeface="標楷體" panose="03000509000000000000" pitchFamily="65" charset="-120"/>
              <a:ea typeface="標楷體" panose="03000509000000000000" pitchFamily="65" charset="-120"/>
            </a:endParaRPr>
          </a:p>
        </p:txBody>
      </p:sp>
      <p:sp>
        <p:nvSpPr>
          <p:cNvPr id="3" name="文字版面配置區 2">
            <a:extLst>
              <a:ext uri="{FF2B5EF4-FFF2-40B4-BE49-F238E27FC236}">
                <a16:creationId xmlns:a16="http://schemas.microsoft.com/office/drawing/2014/main" id="{6F322F3A-49B2-4CB8-8400-B946606F8F5D}"/>
              </a:ext>
            </a:extLst>
          </p:cNvPr>
          <p:cNvSpPr>
            <a:spLocks noGrp="1"/>
          </p:cNvSpPr>
          <p:nvPr>
            <p:ph type="body" idx="1"/>
          </p:nvPr>
        </p:nvSpPr>
        <p:spPr>
          <a:xfrm>
            <a:off x="1075888" y="1224154"/>
            <a:ext cx="7342466" cy="2695193"/>
          </a:xfrm>
        </p:spPr>
        <p:txBody>
          <a:bodyPr>
            <a:noAutofit/>
          </a:bodyPr>
          <a:lstStyle/>
          <a:p>
            <a:r>
              <a:rPr lang="zh-TW" altLang="en-US" sz="2800" b="1" kern="2600" dirty="0">
                <a:solidFill>
                  <a:srgbClr val="000000"/>
                </a:solidFill>
                <a:latin typeface="標楷體" panose="03000509000000000000" pitchFamily="65" charset="-120"/>
                <a:ea typeface="標楷體" panose="03000509000000000000" pitchFamily="65" charset="-120"/>
              </a:rPr>
              <a:t>應就個案審酌事件發生之背景、工作環境、當事人之關係、行為人之言詞、行為及相對人之認知等具體事實認定之。</a:t>
            </a:r>
            <a:endParaRPr lang="en-US" altLang="zh-TW" sz="2800" b="1" kern="2600" dirty="0">
              <a:solidFill>
                <a:srgbClr val="000000"/>
              </a:solidFill>
              <a:latin typeface="標楷體" panose="03000509000000000000" pitchFamily="65" charset="-120"/>
              <a:ea typeface="標楷體" panose="03000509000000000000" pitchFamily="65" charset="-120"/>
            </a:endParaRPr>
          </a:p>
          <a:p>
            <a:pPr lvl="0"/>
            <a:r>
              <a:rPr lang="zh-TW" altLang="en-US" sz="2800" b="1" kern="150" dirty="0">
                <a:solidFill>
                  <a:srgbClr val="000000"/>
                </a:solidFill>
                <a:latin typeface="標楷體" panose="03000509000000000000" pitchFamily="65" charset="-120"/>
                <a:ea typeface="標楷體" panose="03000509000000000000" pitchFamily="65" charset="-120"/>
              </a:rPr>
              <a:t>綜合審酌下列情形：</a:t>
            </a:r>
            <a:endParaRPr lang="en-US" altLang="zh-TW" sz="2800" b="1" kern="150" dirty="0">
              <a:solidFill>
                <a:srgbClr val="000000"/>
              </a:solidFill>
              <a:latin typeface="標楷體" panose="03000509000000000000" pitchFamily="65" charset="-120"/>
              <a:ea typeface="標楷體" panose="03000509000000000000" pitchFamily="65" charset="-120"/>
            </a:endParaRPr>
          </a:p>
          <a:p>
            <a:pPr lvl="1"/>
            <a:r>
              <a:rPr lang="zh-TW" altLang="en-US" sz="2800" b="1" kern="150" dirty="0">
                <a:solidFill>
                  <a:srgbClr val="000000"/>
                </a:solidFill>
                <a:latin typeface="標楷體" panose="03000509000000000000" pitchFamily="65" charset="-120"/>
                <a:ea typeface="標楷體" panose="03000509000000000000" pitchFamily="65" charset="-120"/>
              </a:rPr>
              <a:t>不適當之凝視、觸摸、擁抱、親吻或嗅聞他人身體；強行使他人對自己身體為之者，亦同。</a:t>
            </a:r>
          </a:p>
          <a:p>
            <a:pPr lvl="1"/>
            <a:r>
              <a:rPr lang="zh-TW" altLang="en-US" sz="2800" b="1" kern="150" dirty="0">
                <a:solidFill>
                  <a:srgbClr val="000000"/>
                </a:solidFill>
                <a:latin typeface="標楷體" panose="03000509000000000000" pitchFamily="65" charset="-120"/>
                <a:ea typeface="標楷體" panose="03000509000000000000" pitchFamily="65" charset="-120"/>
              </a:rPr>
              <a:t>寄送、留置、展示或播送性要求、具有性意味或性別歧視之文字、圖畫、聲音、影像或其他物品。</a:t>
            </a:r>
          </a:p>
          <a:p>
            <a:pPr lvl="1"/>
            <a:r>
              <a:rPr lang="zh-TW" altLang="en-US" sz="2800" b="1" kern="150" dirty="0">
                <a:solidFill>
                  <a:srgbClr val="000000"/>
                </a:solidFill>
                <a:latin typeface="標楷體" panose="03000509000000000000" pitchFamily="65" charset="-120"/>
                <a:ea typeface="標楷體" panose="03000509000000000000" pitchFamily="65" charset="-120"/>
              </a:rPr>
              <a:t>反覆或持續違反意願之跟隨或追求行為。</a:t>
            </a:r>
          </a:p>
          <a:p>
            <a:endParaRPr lang="zh-TW" altLang="en-US" sz="2800" b="1" kern="2600" dirty="0">
              <a:solidFill>
                <a:srgbClr val="000000"/>
              </a:solidFill>
              <a:latin typeface="標楷體" panose="03000509000000000000" pitchFamily="65" charset="-120"/>
              <a:ea typeface="標楷體" panose="03000509000000000000" pitchFamily="65" charset="-120"/>
            </a:endParaRPr>
          </a:p>
          <a:p>
            <a:endParaRPr lang="zh-TW" altLang="en-US" sz="2800" dirty="0">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336965108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79F1EF8C-AE72-48BC-A85F-B0FCEED42237}"/>
              </a:ext>
            </a:extLst>
          </p:cNvPr>
          <p:cNvSpPr>
            <a:spLocks noGrp="1"/>
          </p:cNvSpPr>
          <p:nvPr>
            <p:ph type="title"/>
          </p:nvPr>
        </p:nvSpPr>
        <p:spPr/>
        <p:txBody>
          <a:bodyPr>
            <a:normAutofit/>
          </a:bodyPr>
          <a:lstStyle/>
          <a:p>
            <a:pPr algn="ctr"/>
            <a:r>
              <a:rPr lang="zh-TW" altLang="en-US" b="1" i="0" u="none" strike="noStrike" kern="2600" baseline="0" dirty="0">
                <a:solidFill>
                  <a:srgbClr val="000000"/>
                </a:solidFill>
                <a:latin typeface="標楷體" panose="03000509000000000000" pitchFamily="65" charset="-120"/>
                <a:ea typeface="標楷體" panose="03000509000000000000" pitchFamily="65" charset="-120"/>
              </a:rPr>
              <a:t>性騷擾樣態</a:t>
            </a:r>
          </a:p>
        </p:txBody>
      </p:sp>
      <p:sp>
        <p:nvSpPr>
          <p:cNvPr id="3" name="文字版面配置區 2">
            <a:extLst>
              <a:ext uri="{FF2B5EF4-FFF2-40B4-BE49-F238E27FC236}">
                <a16:creationId xmlns:a16="http://schemas.microsoft.com/office/drawing/2014/main" id="{370CEF34-75F0-47EA-8010-173B83C6F5CE}"/>
              </a:ext>
            </a:extLst>
          </p:cNvPr>
          <p:cNvSpPr>
            <a:spLocks noGrp="1"/>
          </p:cNvSpPr>
          <p:nvPr>
            <p:ph type="body" idx="1"/>
          </p:nvPr>
        </p:nvSpPr>
        <p:spPr>
          <a:xfrm>
            <a:off x="1270933" y="1224154"/>
            <a:ext cx="7153712" cy="2695193"/>
          </a:xfrm>
        </p:spPr>
        <p:txBody>
          <a:bodyPr>
            <a:noAutofit/>
          </a:bodyPr>
          <a:lstStyle/>
          <a:p>
            <a:pPr lvl="0"/>
            <a:r>
              <a:rPr lang="zh-TW" altLang="zh-TW" sz="2800" b="1" dirty="0">
                <a:solidFill>
                  <a:schemeClr val="tx1"/>
                </a:solidFill>
                <a:latin typeface="標楷體" panose="03000509000000000000" pitchFamily="65" charset="-120"/>
                <a:ea typeface="標楷體" panose="03000509000000000000" pitchFamily="65" charset="-120"/>
              </a:rPr>
              <a:t>羞辱、貶抑、敵意或騷擾之言詞或行為。</a:t>
            </a:r>
          </a:p>
          <a:p>
            <a:pPr lvl="0"/>
            <a:r>
              <a:rPr lang="zh-TW" altLang="zh-TW" sz="2800" b="1" dirty="0">
                <a:solidFill>
                  <a:schemeClr val="tx1"/>
                </a:solidFill>
                <a:latin typeface="標楷體" panose="03000509000000000000" pitchFamily="65" charset="-120"/>
                <a:ea typeface="標楷體" panose="03000509000000000000" pitchFamily="65" charset="-120"/>
              </a:rPr>
              <a:t>跟蹤、觀察，或不受歡迎之追求。</a:t>
            </a:r>
          </a:p>
          <a:p>
            <a:pPr lvl="0"/>
            <a:r>
              <a:rPr lang="zh-TW" altLang="zh-TW" sz="2800" b="1" dirty="0">
                <a:solidFill>
                  <a:schemeClr val="tx1"/>
                </a:solidFill>
                <a:latin typeface="標楷體" panose="03000509000000000000" pitchFamily="65" charset="-120"/>
                <a:ea typeface="標楷體" panose="03000509000000000000" pitchFamily="65" charset="-120"/>
              </a:rPr>
              <a:t>偷窺、偷拍。</a:t>
            </a:r>
          </a:p>
          <a:p>
            <a:pPr lvl="0"/>
            <a:r>
              <a:rPr lang="zh-TW" altLang="zh-TW" sz="2800" b="1" dirty="0">
                <a:solidFill>
                  <a:schemeClr val="tx1"/>
                </a:solidFill>
                <a:latin typeface="標楷體" panose="03000509000000000000" pitchFamily="65" charset="-120"/>
                <a:ea typeface="標楷體" panose="03000509000000000000" pitchFamily="65" charset="-120"/>
              </a:rPr>
              <a:t>曝露身體隱私處。</a:t>
            </a:r>
          </a:p>
          <a:p>
            <a:pPr lvl="0"/>
            <a:r>
              <a:rPr lang="zh-TW" altLang="zh-TW" sz="2800" b="1" dirty="0">
                <a:solidFill>
                  <a:schemeClr val="tx1"/>
                </a:solidFill>
                <a:latin typeface="標楷體" panose="03000509000000000000" pitchFamily="65" charset="-120"/>
                <a:ea typeface="標楷體" panose="03000509000000000000" pitchFamily="65" charset="-120"/>
              </a:rPr>
              <a:t>以電話、傳真、電子通訊、網際網路或其他設備，展示、傳送或傳閱猥褻文字、聲音、圖畫、照片或影像資料。</a:t>
            </a:r>
          </a:p>
          <a:p>
            <a:pPr lvl="0"/>
            <a:r>
              <a:rPr lang="zh-TW" altLang="zh-TW" sz="2800" b="1" dirty="0">
                <a:solidFill>
                  <a:schemeClr val="tx1"/>
                </a:solidFill>
                <a:latin typeface="標楷體" panose="03000509000000000000" pitchFamily="65" charset="-120"/>
                <a:ea typeface="標楷體" panose="03000509000000000000" pitchFamily="65" charset="-120"/>
              </a:rPr>
              <a:t>乘人不及抗拒親吻、擁抱或觸摸臀部、胸部或其他身體隱私處。</a:t>
            </a:r>
          </a:p>
          <a:p>
            <a:r>
              <a:rPr lang="zh-TW" altLang="zh-TW" sz="2800" b="1" dirty="0">
                <a:solidFill>
                  <a:schemeClr val="tx1"/>
                </a:solidFill>
                <a:latin typeface="標楷體" panose="03000509000000000000" pitchFamily="65" charset="-120"/>
                <a:ea typeface="標楷體" panose="03000509000000000000" pitchFamily="65" charset="-120"/>
              </a:rPr>
              <a:t>其他與前六款相類之行為。</a:t>
            </a:r>
            <a:endParaRPr lang="zh-TW" altLang="en-US" sz="2800" b="1" dirty="0">
              <a:solidFill>
                <a:schemeClr val="tx1"/>
              </a:solidFill>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230141412"/>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D3F27973-9AC0-4C61-AAD4-93945328CEDD}"/>
              </a:ext>
            </a:extLst>
          </p:cNvPr>
          <p:cNvSpPr>
            <a:spLocks noGrp="1"/>
          </p:cNvSpPr>
          <p:nvPr>
            <p:ph type="title"/>
          </p:nvPr>
        </p:nvSpPr>
        <p:spPr>
          <a:xfrm>
            <a:off x="628650" y="1131094"/>
            <a:ext cx="7886700" cy="770585"/>
          </a:xfrm>
        </p:spPr>
        <p:txBody>
          <a:bodyPr/>
          <a:lstStyle/>
          <a:p>
            <a:pPr algn="ctr"/>
            <a:r>
              <a:rPr lang="zh-TW" altLang="en-US" b="1" i="0" u="none" strike="noStrike" kern="2600" baseline="0" dirty="0">
                <a:solidFill>
                  <a:srgbClr val="000000"/>
                </a:solidFill>
                <a:latin typeface="標楷體" panose="03000509000000000000" pitchFamily="65" charset="-120"/>
                <a:ea typeface="標楷體" panose="03000509000000000000" pitchFamily="65" charset="-120"/>
              </a:rPr>
              <a:t>性騷擾之防治及責任 </a:t>
            </a:r>
          </a:p>
        </p:txBody>
      </p:sp>
      <p:sp>
        <p:nvSpPr>
          <p:cNvPr id="3" name="文字版面配置區 2">
            <a:extLst>
              <a:ext uri="{FF2B5EF4-FFF2-40B4-BE49-F238E27FC236}">
                <a16:creationId xmlns:a16="http://schemas.microsoft.com/office/drawing/2014/main" id="{DC4A3294-8C21-40FF-8FB3-B419EE9BD270}"/>
              </a:ext>
            </a:extLst>
          </p:cNvPr>
          <p:cNvSpPr>
            <a:spLocks noGrp="1"/>
          </p:cNvSpPr>
          <p:nvPr>
            <p:ph type="body" idx="1"/>
          </p:nvPr>
        </p:nvSpPr>
        <p:spPr>
          <a:xfrm>
            <a:off x="1277223" y="2330452"/>
            <a:ext cx="6832834" cy="2197097"/>
          </a:xfrm>
        </p:spPr>
        <p:txBody>
          <a:bodyPr>
            <a:noAutofit/>
          </a:bodyPr>
          <a:lstStyle/>
          <a:p>
            <a:pPr lvl="0"/>
            <a:r>
              <a:rPr lang="zh-TW" altLang="en-US" sz="2800" b="1" dirty="0">
                <a:solidFill>
                  <a:schemeClr val="tx1"/>
                </a:solidFill>
                <a:latin typeface="標楷體" panose="03000509000000000000" pitchFamily="65" charset="-120"/>
                <a:ea typeface="標楷體" panose="03000509000000000000" pitchFamily="65" charset="-120"/>
              </a:rPr>
              <a:t>學校</a:t>
            </a:r>
            <a:r>
              <a:rPr lang="zh-TW" altLang="zh-TW" sz="2800" b="1" dirty="0">
                <a:solidFill>
                  <a:schemeClr val="tx1"/>
                </a:solidFill>
                <a:latin typeface="標楷體" panose="03000509000000000000" pitchFamily="65" charset="-120"/>
                <a:ea typeface="標楷體" panose="03000509000000000000" pitchFamily="65" charset="-120"/>
              </a:rPr>
              <a:t>為防治性騷擾行為之發生，應提供受僱者及求職者免於性騷擾之工作環境，採取適當之預防、糾正、懲處及處理措施，並確實維護當事人之隱私。</a:t>
            </a:r>
          </a:p>
        </p:txBody>
      </p:sp>
    </p:spTree>
    <p:extLst>
      <p:ext uri="{BB962C8B-B14F-4D97-AF65-F5344CB8AC3E}">
        <p14:creationId xmlns:p14="http://schemas.microsoft.com/office/powerpoint/2010/main" val="3445792186"/>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D3F27973-9AC0-4C61-AAD4-93945328CEDD}"/>
              </a:ext>
            </a:extLst>
          </p:cNvPr>
          <p:cNvSpPr>
            <a:spLocks noGrp="1"/>
          </p:cNvSpPr>
          <p:nvPr>
            <p:ph type="title"/>
          </p:nvPr>
        </p:nvSpPr>
        <p:spPr>
          <a:xfrm>
            <a:off x="810755" y="605734"/>
            <a:ext cx="7886700" cy="770585"/>
          </a:xfrm>
        </p:spPr>
        <p:txBody>
          <a:bodyPr>
            <a:normAutofit fontScale="90000"/>
          </a:bodyPr>
          <a:lstStyle/>
          <a:p>
            <a:pPr algn="ctr"/>
            <a:r>
              <a:rPr lang="zh-TW" altLang="en-US" b="1" i="0" u="none" strike="noStrike" kern="2600" baseline="0" dirty="0">
                <a:solidFill>
                  <a:srgbClr val="000000"/>
                </a:solidFill>
                <a:latin typeface="標楷體" panose="03000509000000000000" pitchFamily="65" charset="-120"/>
                <a:ea typeface="標楷體" panose="03000509000000000000" pitchFamily="65" charset="-120"/>
              </a:rPr>
              <a:t>發生職場性騷擾時</a:t>
            </a:r>
            <a:br>
              <a:rPr lang="en-US" altLang="zh-TW" b="1" i="0" u="none" strike="noStrike" kern="2600" baseline="0" dirty="0">
                <a:solidFill>
                  <a:srgbClr val="000000"/>
                </a:solidFill>
                <a:latin typeface="標楷體" panose="03000509000000000000" pitchFamily="65" charset="-120"/>
                <a:ea typeface="標楷體" panose="03000509000000000000" pitchFamily="65" charset="-120"/>
              </a:rPr>
            </a:br>
            <a:r>
              <a:rPr lang="zh-TW" altLang="en-US" b="1" i="0" u="none" strike="noStrike" kern="2600" baseline="0" dirty="0">
                <a:solidFill>
                  <a:srgbClr val="000000"/>
                </a:solidFill>
                <a:latin typeface="標楷體" panose="03000509000000000000" pitchFamily="65" charset="-120"/>
                <a:ea typeface="標楷體" panose="03000509000000000000" pitchFamily="65" charset="-120"/>
              </a:rPr>
              <a:t>應採取立即有效之糾正及補救措施 </a:t>
            </a:r>
          </a:p>
        </p:txBody>
      </p:sp>
      <p:sp>
        <p:nvSpPr>
          <p:cNvPr id="3" name="文字版面配置區 2">
            <a:extLst>
              <a:ext uri="{FF2B5EF4-FFF2-40B4-BE49-F238E27FC236}">
                <a16:creationId xmlns:a16="http://schemas.microsoft.com/office/drawing/2014/main" id="{DC4A3294-8C21-40FF-8FB3-B419EE9BD270}"/>
              </a:ext>
            </a:extLst>
          </p:cNvPr>
          <p:cNvSpPr>
            <a:spLocks noGrp="1"/>
          </p:cNvSpPr>
          <p:nvPr>
            <p:ph type="body" idx="1"/>
          </p:nvPr>
        </p:nvSpPr>
        <p:spPr>
          <a:xfrm>
            <a:off x="755542" y="1928555"/>
            <a:ext cx="7997126" cy="3448516"/>
          </a:xfrm>
        </p:spPr>
        <p:txBody>
          <a:bodyPr>
            <a:noAutofit/>
          </a:bodyPr>
          <a:lstStyle/>
          <a:p>
            <a:pPr lvl="0"/>
            <a:r>
              <a:rPr lang="zh-TW" altLang="zh-TW" sz="2000" b="1" dirty="0">
                <a:solidFill>
                  <a:schemeClr val="tx1"/>
                </a:solidFill>
                <a:latin typeface="標楷體" panose="03000509000000000000" pitchFamily="65" charset="-120"/>
                <a:ea typeface="標楷體" panose="03000509000000000000" pitchFamily="65" charset="-120"/>
              </a:rPr>
              <a:t>因接獲被害人申訴而知悉性騷擾之情形時：</a:t>
            </a:r>
          </a:p>
          <a:p>
            <a:pPr lvl="1"/>
            <a:r>
              <a:rPr lang="zh-TW" altLang="zh-TW" sz="2000" b="1" dirty="0">
                <a:solidFill>
                  <a:schemeClr val="tx1"/>
                </a:solidFill>
                <a:latin typeface="標楷體" panose="03000509000000000000" pitchFamily="65" charset="-120"/>
                <a:ea typeface="標楷體" panose="03000509000000000000" pitchFamily="65" charset="-120"/>
              </a:rPr>
              <a:t>考量申訴人意願，採取適當之隔離措施。</a:t>
            </a:r>
          </a:p>
          <a:p>
            <a:pPr lvl="1"/>
            <a:r>
              <a:rPr lang="zh-TW" altLang="zh-TW" sz="2000" b="1" dirty="0">
                <a:solidFill>
                  <a:schemeClr val="tx1"/>
                </a:solidFill>
                <a:latin typeface="標楷體" panose="03000509000000000000" pitchFamily="65" charset="-120"/>
                <a:ea typeface="標楷體" panose="03000509000000000000" pitchFamily="65" charset="-120"/>
              </a:rPr>
              <a:t>對申訴人提供或轉介諮詢、醫療或心理諮商、社會福利資源及其他必要之服務。</a:t>
            </a:r>
          </a:p>
          <a:p>
            <a:pPr lvl="1"/>
            <a:r>
              <a:rPr lang="zh-TW" altLang="zh-TW" sz="2000" b="1" dirty="0">
                <a:solidFill>
                  <a:schemeClr val="tx1"/>
                </a:solidFill>
                <a:latin typeface="標楷體" panose="03000509000000000000" pitchFamily="65" charset="-120"/>
                <a:ea typeface="標楷體" panose="03000509000000000000" pitchFamily="65" charset="-120"/>
              </a:rPr>
              <a:t>啟動調查程序。</a:t>
            </a:r>
          </a:p>
          <a:p>
            <a:pPr lvl="1"/>
            <a:r>
              <a:rPr lang="zh-TW" altLang="zh-TW" sz="2000" b="1" dirty="0">
                <a:solidFill>
                  <a:schemeClr val="tx1"/>
                </a:solidFill>
                <a:latin typeface="標楷體" panose="03000509000000000000" pitchFamily="65" charset="-120"/>
                <a:ea typeface="標楷體" panose="03000509000000000000" pitchFamily="65" charset="-120"/>
              </a:rPr>
              <a:t>被申訴人具權勢地位，且情節重大，於進行調查期間有先行停止或調整職務之必要時，得暫時停止或調整被申訴人之職務。</a:t>
            </a:r>
          </a:p>
          <a:p>
            <a:pPr lvl="1"/>
            <a:r>
              <a:rPr lang="zh-TW" altLang="zh-TW" sz="2000" b="1" dirty="0">
                <a:solidFill>
                  <a:schemeClr val="tx1"/>
                </a:solidFill>
                <a:latin typeface="標楷體" panose="03000509000000000000" pitchFamily="65" charset="-120"/>
                <a:ea typeface="標楷體" panose="03000509000000000000" pitchFamily="65" charset="-120"/>
              </a:rPr>
              <a:t>性騷擾行為經查證屬實，應視情節輕重對行為人為適當之懲處或處理。行為人具勞工身分且情節重大者，</a:t>
            </a:r>
            <a:r>
              <a:rPr lang="zh-TW" altLang="en-US" sz="2000" b="1" dirty="0">
                <a:solidFill>
                  <a:schemeClr val="tx1"/>
                </a:solidFill>
                <a:latin typeface="標楷體" panose="03000509000000000000" pitchFamily="65" charset="-120"/>
                <a:ea typeface="標楷體" panose="03000509000000000000" pitchFamily="65" charset="-120"/>
              </a:rPr>
              <a:t>學</a:t>
            </a:r>
            <a:r>
              <a:rPr lang="zh-TW" altLang="zh-TW" sz="2000" b="1" dirty="0">
                <a:solidFill>
                  <a:schemeClr val="tx1"/>
                </a:solidFill>
                <a:latin typeface="標楷體" panose="03000509000000000000" pitchFamily="65" charset="-120"/>
                <a:ea typeface="標楷體" panose="03000509000000000000" pitchFamily="65" charset="-120"/>
              </a:rPr>
              <a:t>校得不經預告終止勞動契約。</a:t>
            </a:r>
          </a:p>
          <a:p>
            <a:pPr lvl="1"/>
            <a:r>
              <a:rPr lang="zh-TW" altLang="zh-TW" sz="2000" b="1" dirty="0">
                <a:solidFill>
                  <a:schemeClr val="tx1"/>
                </a:solidFill>
                <a:latin typeface="標楷體" panose="03000509000000000000" pitchFamily="65" charset="-120"/>
                <a:ea typeface="標楷體" panose="03000509000000000000" pitchFamily="65" charset="-120"/>
              </a:rPr>
              <a:t>如經證實有惡意虛構之事實者，亦對申訴人為適當之懲處或處理。</a:t>
            </a:r>
          </a:p>
        </p:txBody>
      </p:sp>
    </p:spTree>
    <p:extLst>
      <p:ext uri="{BB962C8B-B14F-4D97-AF65-F5344CB8AC3E}">
        <p14:creationId xmlns:p14="http://schemas.microsoft.com/office/powerpoint/2010/main" val="973319657"/>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D3F27973-9AC0-4C61-AAD4-93945328CEDD}"/>
              </a:ext>
            </a:extLst>
          </p:cNvPr>
          <p:cNvSpPr>
            <a:spLocks noGrp="1"/>
          </p:cNvSpPr>
          <p:nvPr>
            <p:ph type="title"/>
          </p:nvPr>
        </p:nvSpPr>
        <p:spPr>
          <a:xfrm>
            <a:off x="745028" y="921816"/>
            <a:ext cx="7886700" cy="770585"/>
          </a:xfrm>
        </p:spPr>
        <p:txBody>
          <a:bodyPr>
            <a:normAutofit fontScale="90000"/>
          </a:bodyPr>
          <a:lstStyle/>
          <a:p>
            <a:pPr algn="ctr"/>
            <a:r>
              <a:rPr lang="zh-TW" altLang="en-US" b="1" i="0" u="none" strike="noStrike" kern="2600" baseline="0" dirty="0">
                <a:solidFill>
                  <a:srgbClr val="000000"/>
                </a:solidFill>
                <a:latin typeface="標楷體" panose="03000509000000000000" pitchFamily="65" charset="-120"/>
                <a:ea typeface="標楷體" panose="03000509000000000000" pitchFamily="65" charset="-120"/>
              </a:rPr>
              <a:t>發生職場性騷擾時</a:t>
            </a:r>
            <a:br>
              <a:rPr lang="en-US" altLang="zh-TW" b="1" i="0" u="none" strike="noStrike" kern="2600" baseline="0" dirty="0">
                <a:solidFill>
                  <a:srgbClr val="000000"/>
                </a:solidFill>
                <a:latin typeface="標楷體" panose="03000509000000000000" pitchFamily="65" charset="-120"/>
                <a:ea typeface="標楷體" panose="03000509000000000000" pitchFamily="65" charset="-120"/>
              </a:rPr>
            </a:br>
            <a:r>
              <a:rPr lang="zh-TW" altLang="en-US" b="1" i="0" u="none" strike="noStrike" kern="2600" baseline="0" dirty="0">
                <a:solidFill>
                  <a:srgbClr val="000000"/>
                </a:solidFill>
                <a:latin typeface="標楷體" panose="03000509000000000000" pitchFamily="65" charset="-120"/>
                <a:ea typeface="標楷體" panose="03000509000000000000" pitchFamily="65" charset="-120"/>
              </a:rPr>
              <a:t>應採取立即有效之糾正及補救措施</a:t>
            </a:r>
          </a:p>
        </p:txBody>
      </p:sp>
      <p:sp>
        <p:nvSpPr>
          <p:cNvPr id="3" name="文字版面配置區 2">
            <a:extLst>
              <a:ext uri="{FF2B5EF4-FFF2-40B4-BE49-F238E27FC236}">
                <a16:creationId xmlns:a16="http://schemas.microsoft.com/office/drawing/2014/main" id="{DC4A3294-8C21-40FF-8FB3-B419EE9BD270}"/>
              </a:ext>
            </a:extLst>
          </p:cNvPr>
          <p:cNvSpPr>
            <a:spLocks noGrp="1"/>
          </p:cNvSpPr>
          <p:nvPr>
            <p:ph type="body" idx="1"/>
          </p:nvPr>
        </p:nvSpPr>
        <p:spPr>
          <a:xfrm>
            <a:off x="874916" y="2486812"/>
            <a:ext cx="7886699" cy="4371188"/>
          </a:xfrm>
        </p:spPr>
        <p:txBody>
          <a:bodyPr>
            <a:noAutofit/>
          </a:bodyPr>
          <a:lstStyle/>
          <a:p>
            <a:pPr lvl="0"/>
            <a:r>
              <a:rPr lang="zh-TW" altLang="zh-TW" sz="2800" b="1" dirty="0">
                <a:solidFill>
                  <a:schemeClr val="tx1"/>
                </a:solidFill>
                <a:latin typeface="標楷體" panose="03000509000000000000" pitchFamily="65" charset="-120"/>
                <a:ea typeface="標楷體" panose="03000509000000000000" pitchFamily="65" charset="-120"/>
              </a:rPr>
              <a:t>非因</a:t>
            </a:r>
            <a:r>
              <a:rPr lang="zh-TW" altLang="en-US" sz="2800" b="1" dirty="0">
                <a:solidFill>
                  <a:schemeClr val="tx1"/>
                </a:solidFill>
                <a:latin typeface="標楷體" panose="03000509000000000000" pitchFamily="65" charset="-120"/>
                <a:ea typeface="標楷體" panose="03000509000000000000" pitchFamily="65" charset="-120"/>
              </a:rPr>
              <a:t>接獲申訴</a:t>
            </a:r>
            <a:r>
              <a:rPr lang="zh-TW" altLang="zh-TW" sz="2800" b="1" dirty="0">
                <a:solidFill>
                  <a:schemeClr val="tx1"/>
                </a:solidFill>
                <a:latin typeface="標楷體" panose="03000509000000000000" pitchFamily="65" charset="-120"/>
                <a:ea typeface="標楷體" panose="03000509000000000000" pitchFamily="65" charset="-120"/>
              </a:rPr>
              <a:t>而知悉性騷擾事件時：</a:t>
            </a:r>
          </a:p>
          <a:p>
            <a:pPr lvl="1"/>
            <a:r>
              <a:rPr lang="zh-TW" altLang="zh-TW" sz="2800" b="1" dirty="0">
                <a:solidFill>
                  <a:schemeClr val="tx1"/>
                </a:solidFill>
                <a:latin typeface="標楷體" panose="03000509000000000000" pitchFamily="65" charset="-120"/>
                <a:ea typeface="標楷體" panose="03000509000000000000" pitchFamily="65" charset="-120"/>
              </a:rPr>
              <a:t>訪談相關人員，就相關事實進行必要之釐清及查證。</a:t>
            </a:r>
          </a:p>
          <a:p>
            <a:pPr lvl="1"/>
            <a:r>
              <a:rPr lang="zh-TW" altLang="zh-TW" sz="2800" b="1" dirty="0">
                <a:solidFill>
                  <a:schemeClr val="tx1"/>
                </a:solidFill>
                <a:latin typeface="標楷體" panose="03000509000000000000" pitchFamily="65" charset="-120"/>
                <a:ea typeface="標楷體" panose="03000509000000000000" pitchFamily="65" charset="-120"/>
              </a:rPr>
              <a:t>告知被害人得主張之權益及各種救濟途徑，並依其意願協助其提起申訴。</a:t>
            </a:r>
          </a:p>
          <a:p>
            <a:pPr lvl="1"/>
            <a:r>
              <a:rPr lang="zh-TW" altLang="zh-TW" sz="2800" b="1" dirty="0">
                <a:solidFill>
                  <a:schemeClr val="tx1"/>
                </a:solidFill>
                <a:latin typeface="標楷體" panose="03000509000000000000" pitchFamily="65" charset="-120"/>
                <a:ea typeface="標楷體" panose="03000509000000000000" pitchFamily="65" charset="-120"/>
              </a:rPr>
              <a:t>對相關人員適度調整工作內容或工作場所。</a:t>
            </a:r>
          </a:p>
          <a:p>
            <a:pPr lvl="1"/>
            <a:r>
              <a:rPr lang="zh-TW" altLang="zh-TW" sz="2800" b="1" dirty="0">
                <a:solidFill>
                  <a:schemeClr val="tx1"/>
                </a:solidFill>
                <a:latin typeface="標楷體" panose="03000509000000000000" pitchFamily="65" charset="-120"/>
                <a:ea typeface="標楷體" panose="03000509000000000000" pitchFamily="65" charset="-120"/>
              </a:rPr>
              <a:t>依被害人意願，提供或轉介諮詢、醫療或心理諮商處理、社會福利資源及其他必要之服務。</a:t>
            </a:r>
          </a:p>
        </p:txBody>
      </p:sp>
    </p:spTree>
    <p:extLst>
      <p:ext uri="{BB962C8B-B14F-4D97-AF65-F5344CB8AC3E}">
        <p14:creationId xmlns:p14="http://schemas.microsoft.com/office/powerpoint/2010/main" val="2364292045"/>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36C2B7EB-1BBD-42BD-97CC-A6D3E3DA0678}"/>
              </a:ext>
            </a:extLst>
          </p:cNvPr>
          <p:cNvSpPr>
            <a:spLocks noGrp="1"/>
          </p:cNvSpPr>
          <p:nvPr>
            <p:ph type="title"/>
          </p:nvPr>
        </p:nvSpPr>
        <p:spPr>
          <a:xfrm>
            <a:off x="938758" y="995751"/>
            <a:ext cx="7633742" cy="1492132"/>
          </a:xfrm>
        </p:spPr>
        <p:txBody>
          <a:bodyPr/>
          <a:lstStyle/>
          <a:p>
            <a:pPr algn="ctr"/>
            <a:r>
              <a:rPr lang="zh-TW" altLang="zh-TW" b="1" dirty="0">
                <a:latin typeface="標楷體" panose="03000509000000000000" pitchFamily="65" charset="-120"/>
                <a:ea typeface="標楷體" panose="03000509000000000000" pitchFamily="65" charset="-120"/>
              </a:rPr>
              <a:t>辦理風險類別及評估危害</a:t>
            </a:r>
            <a:endParaRPr lang="zh-TW" altLang="en-US" b="1" dirty="0">
              <a:latin typeface="標楷體" panose="03000509000000000000" pitchFamily="65" charset="-120"/>
              <a:ea typeface="標楷體" panose="03000509000000000000" pitchFamily="65" charset="-120"/>
            </a:endParaRPr>
          </a:p>
        </p:txBody>
      </p:sp>
      <p:sp>
        <p:nvSpPr>
          <p:cNvPr id="3" name="文字版面配置區 2">
            <a:extLst>
              <a:ext uri="{FF2B5EF4-FFF2-40B4-BE49-F238E27FC236}">
                <a16:creationId xmlns:a16="http://schemas.microsoft.com/office/drawing/2014/main" id="{455F8CE2-84B2-433C-B652-0986E7FD99DF}"/>
              </a:ext>
            </a:extLst>
          </p:cNvPr>
          <p:cNvSpPr>
            <a:spLocks noGrp="1"/>
          </p:cNvSpPr>
          <p:nvPr>
            <p:ph type="body" idx="1"/>
          </p:nvPr>
        </p:nvSpPr>
        <p:spPr>
          <a:xfrm>
            <a:off x="1547769" y="2571751"/>
            <a:ext cx="6530829" cy="2695193"/>
          </a:xfrm>
        </p:spPr>
        <p:txBody>
          <a:bodyPr>
            <a:normAutofit/>
          </a:bodyPr>
          <a:lstStyle/>
          <a:p>
            <a:r>
              <a:rPr lang="zh-TW" altLang="zh-TW" sz="2800" b="1" dirty="0">
                <a:solidFill>
                  <a:schemeClr val="tx1"/>
                </a:solidFill>
                <a:latin typeface="標楷體" panose="03000509000000000000" pitchFamily="65" charset="-120"/>
                <a:ea typeface="標楷體" panose="03000509000000000000" pitchFamily="65" charset="-120"/>
              </a:rPr>
              <a:t>受僱者於非</a:t>
            </a:r>
            <a:r>
              <a:rPr lang="zh-TW" altLang="en-US" sz="2800" b="1" dirty="0">
                <a:solidFill>
                  <a:schemeClr val="tx1"/>
                </a:solidFill>
                <a:latin typeface="標楷體" panose="03000509000000000000" pitchFamily="65" charset="-120"/>
                <a:ea typeface="標楷體" panose="03000509000000000000" pitchFamily="65" charset="-120"/>
              </a:rPr>
              <a:t>學</a:t>
            </a:r>
            <a:r>
              <a:rPr lang="zh-TW" altLang="zh-TW" sz="2800" b="1" dirty="0">
                <a:solidFill>
                  <a:schemeClr val="tx1"/>
                </a:solidFill>
                <a:latin typeface="標楷體" panose="03000509000000000000" pitchFamily="65" charset="-120"/>
                <a:ea typeface="標楷體" panose="03000509000000000000" pitchFamily="65" charset="-120"/>
              </a:rPr>
              <a:t>校所能支配、管理之工作場所工作者，</a:t>
            </a:r>
            <a:r>
              <a:rPr lang="zh-TW" altLang="en-US" sz="2800" b="1" dirty="0">
                <a:solidFill>
                  <a:schemeClr val="tx1"/>
                </a:solidFill>
                <a:latin typeface="標楷體" panose="03000509000000000000" pitchFamily="65" charset="-120"/>
                <a:ea typeface="標楷體" panose="03000509000000000000" pitchFamily="65" charset="-120"/>
              </a:rPr>
              <a:t>學</a:t>
            </a:r>
            <a:r>
              <a:rPr lang="zh-TW" altLang="zh-TW" sz="2800" b="1" dirty="0">
                <a:solidFill>
                  <a:schemeClr val="tx1"/>
                </a:solidFill>
                <a:latin typeface="標楷體" panose="03000509000000000000" pitchFamily="65" charset="-120"/>
                <a:ea typeface="標楷體" panose="03000509000000000000" pitchFamily="65" charset="-120"/>
              </a:rPr>
              <a:t>校應為工作環境性騷擾風險類型辨識、提供必要防護措施，並事前詳為告知受僱者。</a:t>
            </a:r>
            <a:endParaRPr lang="zh-TW" altLang="en-US" sz="2800" b="1" dirty="0">
              <a:solidFill>
                <a:schemeClr val="tx1"/>
              </a:solidFill>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133224374"/>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0E726541-3913-4FD5-A3D7-AFEF7290D204}"/>
              </a:ext>
            </a:extLst>
          </p:cNvPr>
          <p:cNvSpPr>
            <a:spLocks noGrp="1"/>
          </p:cNvSpPr>
          <p:nvPr>
            <p:ph type="title"/>
          </p:nvPr>
        </p:nvSpPr>
        <p:spPr>
          <a:xfrm>
            <a:off x="880640" y="1504374"/>
            <a:ext cx="7633742" cy="1119099"/>
          </a:xfrm>
        </p:spPr>
        <p:txBody>
          <a:bodyPr/>
          <a:lstStyle/>
          <a:p>
            <a:pPr algn="ctr"/>
            <a:r>
              <a:rPr lang="zh-TW" altLang="zh-TW" b="1" dirty="0">
                <a:latin typeface="標楷體" panose="03000509000000000000" pitchFamily="65" charset="-120"/>
                <a:ea typeface="標楷體" panose="03000509000000000000" pitchFamily="65" charset="-120"/>
              </a:rPr>
              <a:t>定期檢討空間及設施</a:t>
            </a:r>
            <a:endParaRPr lang="zh-TW" altLang="en-US" b="1" dirty="0">
              <a:latin typeface="標楷體" panose="03000509000000000000" pitchFamily="65" charset="-120"/>
              <a:ea typeface="標楷體" panose="03000509000000000000" pitchFamily="65" charset="-120"/>
            </a:endParaRPr>
          </a:p>
        </p:txBody>
      </p:sp>
      <p:sp>
        <p:nvSpPr>
          <p:cNvPr id="3" name="文字版面配置區 2">
            <a:extLst>
              <a:ext uri="{FF2B5EF4-FFF2-40B4-BE49-F238E27FC236}">
                <a16:creationId xmlns:a16="http://schemas.microsoft.com/office/drawing/2014/main" id="{72ED132B-4339-4225-BF1F-E2ACED2E1EB6}"/>
              </a:ext>
            </a:extLst>
          </p:cNvPr>
          <p:cNvSpPr>
            <a:spLocks noGrp="1"/>
          </p:cNvSpPr>
          <p:nvPr>
            <p:ph type="body" idx="1"/>
          </p:nvPr>
        </p:nvSpPr>
        <p:spPr>
          <a:xfrm>
            <a:off x="1616978" y="2540293"/>
            <a:ext cx="6430162" cy="2695193"/>
          </a:xfrm>
        </p:spPr>
        <p:txBody>
          <a:bodyPr>
            <a:normAutofit/>
          </a:bodyPr>
          <a:lstStyle/>
          <a:p>
            <a:r>
              <a:rPr lang="zh-TW" altLang="en-US" sz="2800" b="1" dirty="0">
                <a:solidFill>
                  <a:schemeClr val="tx1"/>
                </a:solidFill>
                <a:latin typeface="標楷體" panose="03000509000000000000" pitchFamily="65" charset="-120"/>
                <a:ea typeface="標楷體" panose="03000509000000000000" pitchFamily="65" charset="-120"/>
              </a:rPr>
              <a:t>學校應就所屬公共場所及公眾得出入之場所，應定期檢討空間與設施整體安全，避免性騷擾之發生。</a:t>
            </a:r>
            <a:endParaRPr lang="en-US" altLang="zh-TW" sz="2800" b="1" dirty="0">
              <a:solidFill>
                <a:schemeClr val="tx1"/>
              </a:solidFill>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1127707571"/>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13611AC3-9E51-455C-A917-79D5FECEF5E4}"/>
              </a:ext>
            </a:extLst>
          </p:cNvPr>
          <p:cNvSpPr>
            <a:spLocks noGrp="1"/>
          </p:cNvSpPr>
          <p:nvPr>
            <p:ph type="title"/>
          </p:nvPr>
        </p:nvSpPr>
        <p:spPr>
          <a:xfrm>
            <a:off x="938758" y="374153"/>
            <a:ext cx="7633742" cy="1492132"/>
          </a:xfrm>
        </p:spPr>
        <p:txBody>
          <a:bodyPr>
            <a:noAutofit/>
          </a:bodyPr>
          <a:lstStyle/>
          <a:p>
            <a:r>
              <a:rPr lang="zh-TW" altLang="en-US" sz="2700" b="1" dirty="0">
                <a:latin typeface="標楷體" panose="03000509000000000000" pitchFamily="65" charset="-120"/>
                <a:ea typeface="標楷體" panose="03000509000000000000" pitchFamily="65" charset="-120"/>
              </a:rPr>
              <a:t>於發生適用性騷擾防治法之性騷擾情形時，學校應採取立即有效之糾正及補救措施，並注意被害人安全及隱私之維護。</a:t>
            </a:r>
          </a:p>
        </p:txBody>
      </p:sp>
      <p:sp>
        <p:nvSpPr>
          <p:cNvPr id="3" name="文字版面配置區 2">
            <a:extLst>
              <a:ext uri="{FF2B5EF4-FFF2-40B4-BE49-F238E27FC236}">
                <a16:creationId xmlns:a16="http://schemas.microsoft.com/office/drawing/2014/main" id="{CA634073-D838-4B5D-AE74-688002087808}"/>
              </a:ext>
            </a:extLst>
          </p:cNvPr>
          <p:cNvSpPr>
            <a:spLocks noGrp="1"/>
          </p:cNvSpPr>
          <p:nvPr>
            <p:ph type="body" idx="1"/>
          </p:nvPr>
        </p:nvSpPr>
        <p:spPr>
          <a:xfrm>
            <a:off x="938758" y="2171980"/>
            <a:ext cx="7090796" cy="3263504"/>
          </a:xfrm>
        </p:spPr>
        <p:txBody>
          <a:bodyPr>
            <a:noAutofit/>
          </a:bodyPr>
          <a:lstStyle/>
          <a:p>
            <a:pPr lvl="0"/>
            <a:r>
              <a:rPr lang="zh-TW" altLang="zh-TW" sz="2800" b="1" dirty="0">
                <a:solidFill>
                  <a:schemeClr val="tx1"/>
                </a:solidFill>
                <a:latin typeface="標楷體" panose="03000509000000000000" pitchFamily="65" charset="-120"/>
                <a:ea typeface="標楷體" panose="03000509000000000000" pitchFamily="65" charset="-120"/>
              </a:rPr>
              <a:t>協助被害人申訴及保全相關證據。</a:t>
            </a:r>
          </a:p>
          <a:p>
            <a:pPr lvl="0"/>
            <a:r>
              <a:rPr lang="zh-TW" altLang="zh-TW" sz="2800" b="1" dirty="0">
                <a:solidFill>
                  <a:schemeClr val="tx1"/>
                </a:solidFill>
                <a:latin typeface="標楷體" panose="03000509000000000000" pitchFamily="65" charset="-120"/>
                <a:ea typeface="標楷體" panose="03000509000000000000" pitchFamily="65" charset="-120"/>
              </a:rPr>
              <a:t>必要時協助通知警察機關到場處理。</a:t>
            </a:r>
          </a:p>
          <a:p>
            <a:pPr lvl="0"/>
            <a:r>
              <a:rPr lang="zh-TW" altLang="zh-TW" sz="2800" b="1" dirty="0">
                <a:solidFill>
                  <a:schemeClr val="tx1"/>
                </a:solidFill>
                <a:latin typeface="標楷體" panose="03000509000000000000" pitchFamily="65" charset="-120"/>
                <a:ea typeface="標楷體" panose="03000509000000000000" pitchFamily="65" charset="-120"/>
              </a:rPr>
              <a:t>檢討所屬場所安全。</a:t>
            </a:r>
          </a:p>
          <a:p>
            <a:pPr lvl="0"/>
            <a:r>
              <a:rPr lang="zh-TW" altLang="zh-TW" sz="2800" b="1" dirty="0">
                <a:solidFill>
                  <a:schemeClr val="tx1"/>
                </a:solidFill>
                <a:latin typeface="標楷體" panose="03000509000000000000" pitchFamily="65" charset="-120"/>
                <a:ea typeface="標楷體" panose="03000509000000000000" pitchFamily="65" charset="-120"/>
              </a:rPr>
              <a:t>尊重被害人意願，減低當事人雙方互動之機會。</a:t>
            </a:r>
          </a:p>
          <a:p>
            <a:pPr lvl="0"/>
            <a:r>
              <a:rPr lang="zh-TW" altLang="zh-TW" sz="2800" b="1" dirty="0">
                <a:solidFill>
                  <a:schemeClr val="tx1"/>
                </a:solidFill>
                <a:latin typeface="標楷體" panose="03000509000000000000" pitchFamily="65" charset="-120"/>
                <a:ea typeface="標楷體" panose="03000509000000000000" pitchFamily="65" charset="-120"/>
              </a:rPr>
              <a:t>避免報復情事。</a:t>
            </a:r>
          </a:p>
          <a:p>
            <a:pPr lvl="0"/>
            <a:r>
              <a:rPr lang="zh-TW" altLang="zh-TW" sz="2800" b="1" dirty="0">
                <a:solidFill>
                  <a:schemeClr val="tx1"/>
                </a:solidFill>
                <a:latin typeface="標楷體" panose="03000509000000000000" pitchFamily="65" charset="-120"/>
                <a:ea typeface="標楷體" panose="03000509000000000000" pitchFamily="65" charset="-120"/>
              </a:rPr>
              <a:t>預防、減低行為人再度性騷擾之可能。</a:t>
            </a:r>
          </a:p>
          <a:p>
            <a:pPr lvl="0"/>
            <a:r>
              <a:rPr lang="zh-TW" altLang="zh-TW" sz="2800" b="1" dirty="0">
                <a:solidFill>
                  <a:schemeClr val="tx1"/>
                </a:solidFill>
                <a:latin typeface="標楷體" panose="03000509000000000000" pitchFamily="65" charset="-120"/>
                <a:ea typeface="標楷體" panose="03000509000000000000" pitchFamily="65" charset="-120"/>
              </a:rPr>
              <a:t>其他認為必要之處置。</a:t>
            </a:r>
          </a:p>
          <a:p>
            <a:endParaRPr lang="zh-TW" altLang="en-US" sz="2800" b="1" dirty="0">
              <a:solidFill>
                <a:schemeClr val="tx1"/>
              </a:solidFill>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1060092816"/>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7FE49036-0A8F-4E40-85EE-345D3A8CD1B5}"/>
              </a:ext>
            </a:extLst>
          </p:cNvPr>
          <p:cNvSpPr>
            <a:spLocks noGrp="1"/>
          </p:cNvSpPr>
          <p:nvPr>
            <p:ph type="title"/>
          </p:nvPr>
        </p:nvSpPr>
        <p:spPr>
          <a:xfrm>
            <a:off x="628650" y="1265248"/>
            <a:ext cx="7886700" cy="994172"/>
          </a:xfrm>
        </p:spPr>
        <p:txBody>
          <a:bodyPr/>
          <a:lstStyle/>
          <a:p>
            <a:pPr algn="ctr"/>
            <a:r>
              <a:rPr lang="zh-TW" altLang="zh-TW" b="1" dirty="0">
                <a:latin typeface="標楷體" panose="03000509000000000000" pitchFamily="65" charset="-120"/>
                <a:ea typeface="標楷體" panose="03000509000000000000" pitchFamily="65" charset="-120"/>
              </a:rPr>
              <a:t>性騷擾防治宣導及教育訓練</a:t>
            </a:r>
            <a:endParaRPr lang="zh-TW" altLang="en-US" b="1" dirty="0">
              <a:latin typeface="標楷體" panose="03000509000000000000" pitchFamily="65" charset="-120"/>
              <a:ea typeface="標楷體" panose="03000509000000000000" pitchFamily="65" charset="-120"/>
            </a:endParaRPr>
          </a:p>
        </p:txBody>
      </p:sp>
      <p:sp>
        <p:nvSpPr>
          <p:cNvPr id="3" name="文字版面配置區 2">
            <a:extLst>
              <a:ext uri="{FF2B5EF4-FFF2-40B4-BE49-F238E27FC236}">
                <a16:creationId xmlns:a16="http://schemas.microsoft.com/office/drawing/2014/main" id="{6614FA57-3C15-4571-8859-D91974FCBA17}"/>
              </a:ext>
            </a:extLst>
          </p:cNvPr>
          <p:cNvSpPr>
            <a:spLocks noGrp="1"/>
          </p:cNvSpPr>
          <p:nvPr>
            <p:ph type="body" idx="1"/>
          </p:nvPr>
        </p:nvSpPr>
        <p:spPr/>
        <p:txBody>
          <a:bodyPr>
            <a:normAutofit/>
          </a:bodyPr>
          <a:lstStyle/>
          <a:p>
            <a:r>
              <a:rPr lang="zh-TW" altLang="en-US" sz="2800" b="1" dirty="0">
                <a:solidFill>
                  <a:schemeClr val="tx1"/>
                </a:solidFill>
                <a:latin typeface="標楷體" panose="03000509000000000000" pitchFamily="65" charset="-120"/>
                <a:ea typeface="標楷體" panose="03000509000000000000" pitchFamily="65" charset="-120"/>
              </a:rPr>
              <a:t>學校</a:t>
            </a:r>
            <a:r>
              <a:rPr lang="zh-TW" altLang="zh-TW" sz="2800" b="1" dirty="0">
                <a:solidFill>
                  <a:schemeClr val="tx1"/>
                </a:solidFill>
                <a:latin typeface="標楷體" panose="03000509000000000000" pitchFamily="65" charset="-120"/>
                <a:ea typeface="標楷體" panose="03000509000000000000" pitchFamily="65" charset="-120"/>
              </a:rPr>
              <a:t>應責各單位主管妥適利用集會、廣播、電子郵件或內部文件等各種傳遞訊息之機會與方式，加強對所屬員工有關性騷擾防治措施及申訴管道之宣導。</a:t>
            </a:r>
            <a:endParaRPr lang="en-US" altLang="zh-TW" sz="2800" b="1" dirty="0">
              <a:solidFill>
                <a:schemeClr val="tx1"/>
              </a:solidFill>
              <a:latin typeface="標楷體" panose="03000509000000000000" pitchFamily="65" charset="-120"/>
              <a:ea typeface="標楷體" panose="03000509000000000000" pitchFamily="65" charset="-120"/>
            </a:endParaRPr>
          </a:p>
          <a:p>
            <a:r>
              <a:rPr lang="zh-TW" altLang="en-US" sz="2800" b="1" dirty="0">
                <a:solidFill>
                  <a:schemeClr val="tx1"/>
                </a:solidFill>
                <a:latin typeface="標楷體" panose="03000509000000000000" pitchFamily="65" charset="-120"/>
                <a:ea typeface="標楷體" panose="03000509000000000000" pitchFamily="65" charset="-120"/>
              </a:rPr>
              <a:t>學校</a:t>
            </a:r>
            <a:r>
              <a:rPr lang="zh-TW" altLang="zh-TW" sz="2800" b="1" dirty="0">
                <a:solidFill>
                  <a:schemeClr val="tx1"/>
                </a:solidFill>
                <a:latin typeface="標楷體" panose="03000509000000000000" pitchFamily="65" charset="-120"/>
                <a:ea typeface="標楷體" panose="03000509000000000000" pitchFamily="65" charset="-120"/>
              </a:rPr>
              <a:t>應定期辦理或鼓勵所屬人員參加其他機構辦理之教育訓練，</a:t>
            </a:r>
            <a:endParaRPr lang="zh-TW" altLang="en-US" sz="2800" b="1" dirty="0">
              <a:solidFill>
                <a:schemeClr val="tx1"/>
              </a:solidFill>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5590964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16176102-6B7C-409D-BCCA-A8AD2FAA5A0B}"/>
              </a:ext>
            </a:extLst>
          </p:cNvPr>
          <p:cNvSpPr>
            <a:spLocks noGrp="1"/>
          </p:cNvSpPr>
          <p:nvPr>
            <p:ph type="title"/>
          </p:nvPr>
        </p:nvSpPr>
        <p:spPr>
          <a:xfrm>
            <a:off x="938758" y="1051049"/>
            <a:ext cx="7633742" cy="1119099"/>
          </a:xfrm>
        </p:spPr>
        <p:txBody>
          <a:bodyPr/>
          <a:lstStyle/>
          <a:p>
            <a:pPr algn="ctr"/>
            <a:r>
              <a:rPr lang="zh-TW" altLang="en-US" b="1" dirty="0">
                <a:latin typeface="標楷體" panose="03000509000000000000" pitchFamily="65" charset="-120"/>
                <a:ea typeface="標楷體" panose="03000509000000000000" pitchFamily="65" charset="-120"/>
              </a:rPr>
              <a:t>被害人及協助者之保護 </a:t>
            </a:r>
          </a:p>
        </p:txBody>
      </p:sp>
      <p:sp>
        <p:nvSpPr>
          <p:cNvPr id="3" name="文字版面配置區 2">
            <a:extLst>
              <a:ext uri="{FF2B5EF4-FFF2-40B4-BE49-F238E27FC236}">
                <a16:creationId xmlns:a16="http://schemas.microsoft.com/office/drawing/2014/main" id="{E2FDC15F-12EC-4F8B-A8D3-DDA200C6F254}"/>
              </a:ext>
            </a:extLst>
          </p:cNvPr>
          <p:cNvSpPr>
            <a:spLocks noGrp="1"/>
          </p:cNvSpPr>
          <p:nvPr>
            <p:ph type="body" idx="1"/>
          </p:nvPr>
        </p:nvSpPr>
        <p:spPr>
          <a:xfrm>
            <a:off x="778790" y="1790829"/>
            <a:ext cx="8031996" cy="4111120"/>
          </a:xfrm>
        </p:spPr>
        <p:txBody>
          <a:bodyPr>
            <a:noAutofit/>
          </a:bodyPr>
          <a:lstStyle/>
          <a:p>
            <a:r>
              <a:rPr lang="zh-TW" altLang="en-US" sz="1800" b="1" dirty="0">
                <a:solidFill>
                  <a:schemeClr val="tx1"/>
                </a:solidFill>
                <a:latin typeface="標楷體" panose="03000509000000000000" pitchFamily="65" charset="-120"/>
                <a:ea typeface="標楷體" panose="03000509000000000000" pitchFamily="65" charset="-120"/>
              </a:rPr>
              <a:t>學校</a:t>
            </a:r>
            <a:r>
              <a:rPr lang="zh-TW" altLang="zh-TW" sz="1800" b="1" dirty="0">
                <a:solidFill>
                  <a:schemeClr val="tx1"/>
                </a:solidFill>
                <a:latin typeface="標楷體" panose="03000509000000000000" pitchFamily="65" charset="-120"/>
                <a:ea typeface="標楷體" panose="03000509000000000000" pitchFamily="65" charset="-120"/>
              </a:rPr>
              <a:t>對於在性騷擾事件申訴、調查、偵查或審理程序中，為申訴、告訴、告發、提起訴訟、作證、提供協助或其他參與行為之人，不得為無正當理由之解僱、降調、減薪或損害其依法所應享有之權益等不當之差別待遇。</a:t>
            </a:r>
            <a:endParaRPr lang="en-US" altLang="zh-TW" sz="1800" b="1" dirty="0">
              <a:solidFill>
                <a:schemeClr val="tx1"/>
              </a:solidFill>
              <a:latin typeface="標楷體" panose="03000509000000000000" pitchFamily="65" charset="-120"/>
              <a:ea typeface="標楷體" panose="03000509000000000000" pitchFamily="65" charset="-120"/>
            </a:endParaRPr>
          </a:p>
          <a:p>
            <a:r>
              <a:rPr lang="zh-TW" altLang="en-US" sz="1800" b="1" dirty="0">
                <a:solidFill>
                  <a:schemeClr val="tx1"/>
                </a:solidFill>
                <a:latin typeface="標楷體" panose="03000509000000000000" pitchFamily="65" charset="-120"/>
                <a:ea typeface="標楷體" panose="03000509000000000000" pitchFamily="65" charset="-120"/>
              </a:rPr>
              <a:t>學校</a:t>
            </a:r>
            <a:r>
              <a:rPr lang="zh-TW" altLang="zh-TW" sz="1800" b="1" dirty="0">
                <a:solidFill>
                  <a:schemeClr val="tx1"/>
                </a:solidFill>
                <a:latin typeface="標楷體" panose="03000509000000000000" pitchFamily="65" charset="-120"/>
                <a:ea typeface="標楷體" panose="03000509000000000000" pitchFamily="65" charset="-120"/>
              </a:rPr>
              <a:t>任何人對被害人之姓名、照片、影像、圖畫、聲音、住址、親屬姓名或其關係、就讀學校、班級、工作場所或其他得以直接或間接方式足資識別該被害人個人之資料，除法律另有規定外，應予保密，且不得以媒體或其他方法公開或揭露。</a:t>
            </a:r>
            <a:endParaRPr lang="en-US" altLang="zh-TW" sz="1800" b="1" dirty="0">
              <a:solidFill>
                <a:schemeClr val="tx1"/>
              </a:solidFill>
              <a:latin typeface="標楷體" panose="03000509000000000000" pitchFamily="65" charset="-120"/>
              <a:ea typeface="標楷體" panose="03000509000000000000" pitchFamily="65" charset="-120"/>
            </a:endParaRPr>
          </a:p>
          <a:p>
            <a:r>
              <a:rPr lang="zh-TW" altLang="en-US" sz="1800" b="1" dirty="0">
                <a:solidFill>
                  <a:schemeClr val="tx1"/>
                </a:solidFill>
                <a:latin typeface="標楷體" panose="03000509000000000000" pitchFamily="65" charset="-120"/>
                <a:ea typeface="標楷體" panose="03000509000000000000" pitchFamily="65" charset="-120"/>
              </a:rPr>
              <a:t>學校</a:t>
            </a:r>
            <a:r>
              <a:rPr lang="zh-TW" altLang="zh-TW" sz="1800" b="1" dirty="0">
                <a:solidFill>
                  <a:schemeClr val="tx1"/>
                </a:solidFill>
                <a:latin typeface="標楷體" panose="03000509000000000000" pitchFamily="65" charset="-120"/>
                <a:ea typeface="標楷體" panose="03000509000000000000" pitchFamily="65" charset="-120"/>
              </a:rPr>
              <a:t>於性騷擾事件調查過程中，應視被害人之身心狀況，主動提供或轉介諮詢協談、心理輔導、法律協助、社會福利資源及其他必要之服務。適用性騷擾防治法之性騷擾事件得轉介被害人居所地之直轄市、縣（市）主管機關提供服務。</a:t>
            </a:r>
            <a:endParaRPr lang="en-US" altLang="zh-TW" sz="1800" b="1" dirty="0">
              <a:solidFill>
                <a:schemeClr val="tx1"/>
              </a:solidFill>
              <a:latin typeface="標楷體" panose="03000509000000000000" pitchFamily="65" charset="-120"/>
              <a:ea typeface="標楷體" panose="03000509000000000000" pitchFamily="65" charset="-120"/>
            </a:endParaRPr>
          </a:p>
          <a:p>
            <a:r>
              <a:rPr lang="zh-TW" altLang="en-US" sz="1800" b="1" dirty="0">
                <a:solidFill>
                  <a:schemeClr val="tx1"/>
                </a:solidFill>
                <a:latin typeface="標楷體" panose="03000509000000000000" pitchFamily="65" charset="-120"/>
                <a:ea typeface="標楷體" panose="03000509000000000000" pitchFamily="65" charset="-120"/>
              </a:rPr>
              <a:t>學</a:t>
            </a:r>
            <a:r>
              <a:rPr lang="zh-TW" altLang="zh-TW" sz="1800" b="1" dirty="0">
                <a:solidFill>
                  <a:schemeClr val="tx1"/>
                </a:solidFill>
                <a:latin typeface="標楷體" panose="03000509000000000000" pitchFamily="65" charset="-120"/>
                <a:ea typeface="標楷體" panose="03000509000000000000" pitchFamily="65" charset="-120"/>
              </a:rPr>
              <a:t>校所屬人員利用執行職務之便，對他人為性騷擾，依法應對被害人為回復名譽之適當處分時，本校應提供適當之協助。</a:t>
            </a:r>
            <a:endParaRPr lang="zh-TW" altLang="en-US" sz="1800" b="1" dirty="0">
              <a:solidFill>
                <a:schemeClr val="tx1"/>
              </a:solidFill>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3393820082"/>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9E6D366B-916F-48CD-BED0-FCC04601D424}"/>
              </a:ext>
            </a:extLst>
          </p:cNvPr>
          <p:cNvSpPr>
            <a:spLocks noGrp="1"/>
          </p:cNvSpPr>
          <p:nvPr>
            <p:ph type="title"/>
          </p:nvPr>
        </p:nvSpPr>
        <p:spPr>
          <a:xfrm>
            <a:off x="938758" y="1447124"/>
            <a:ext cx="7633742" cy="1119099"/>
          </a:xfrm>
        </p:spPr>
        <p:txBody>
          <a:bodyPr/>
          <a:lstStyle/>
          <a:p>
            <a:pPr algn="ctr"/>
            <a:r>
              <a:rPr lang="zh-TW" altLang="en-US" b="1" i="0" u="none" strike="noStrike" kern="2600" baseline="0" dirty="0">
                <a:solidFill>
                  <a:srgbClr val="000000"/>
                </a:solidFill>
                <a:latin typeface="標楷體" panose="03000509000000000000" pitchFamily="65" charset="-120"/>
                <a:ea typeface="標楷體" panose="03000509000000000000" pitchFamily="65" charset="-120"/>
              </a:rPr>
              <a:t>性騷擾申訴之管道如下：</a:t>
            </a:r>
          </a:p>
        </p:txBody>
      </p:sp>
      <p:sp>
        <p:nvSpPr>
          <p:cNvPr id="3" name="文字版面配置區 2">
            <a:extLst>
              <a:ext uri="{FF2B5EF4-FFF2-40B4-BE49-F238E27FC236}">
                <a16:creationId xmlns:a16="http://schemas.microsoft.com/office/drawing/2014/main" id="{98C2AF28-5D3D-4FDF-9F21-8DF80F9AB3F6}"/>
              </a:ext>
            </a:extLst>
          </p:cNvPr>
          <p:cNvSpPr>
            <a:spLocks noGrp="1"/>
          </p:cNvSpPr>
          <p:nvPr>
            <p:ph type="body" idx="1"/>
          </p:nvPr>
        </p:nvSpPr>
        <p:spPr>
          <a:xfrm>
            <a:off x="2059320" y="2845193"/>
            <a:ext cx="6936122" cy="2210783"/>
          </a:xfrm>
        </p:spPr>
        <p:txBody>
          <a:bodyPr>
            <a:normAutofit/>
          </a:bodyPr>
          <a:lstStyle/>
          <a:p>
            <a:r>
              <a:rPr lang="zh-TW" altLang="zh-TW" sz="2800" b="1" dirty="0">
                <a:solidFill>
                  <a:schemeClr val="tx1"/>
                </a:solidFill>
                <a:latin typeface="標楷體" panose="03000509000000000000" pitchFamily="65" charset="-120"/>
                <a:ea typeface="標楷體" panose="03000509000000000000" pitchFamily="65" charset="-120"/>
              </a:rPr>
              <a:t>單位名稱：</a:t>
            </a:r>
            <a:r>
              <a:rPr lang="zh-TW" altLang="zh-TW" sz="2800" b="1" u="sng" dirty="0">
                <a:solidFill>
                  <a:schemeClr val="tx1"/>
                </a:solidFill>
                <a:latin typeface="標楷體" panose="03000509000000000000" pitchFamily="65" charset="-120"/>
                <a:ea typeface="標楷體" panose="03000509000000000000" pitchFamily="65" charset="-120"/>
              </a:rPr>
              <a:t>人 事 室</a:t>
            </a:r>
            <a:endParaRPr lang="zh-TW" altLang="zh-TW" sz="2800" b="1" dirty="0">
              <a:solidFill>
                <a:schemeClr val="tx1"/>
              </a:solidFill>
              <a:latin typeface="標楷體" panose="03000509000000000000" pitchFamily="65" charset="-120"/>
              <a:ea typeface="標楷體" panose="03000509000000000000" pitchFamily="65" charset="-120"/>
            </a:endParaRPr>
          </a:p>
          <a:p>
            <a:r>
              <a:rPr lang="zh-TW" altLang="zh-TW" sz="2800" b="1" dirty="0">
                <a:solidFill>
                  <a:schemeClr val="tx1"/>
                </a:solidFill>
                <a:latin typeface="標楷體" panose="03000509000000000000" pitchFamily="65" charset="-120"/>
                <a:ea typeface="標楷體" panose="03000509000000000000" pitchFamily="65" charset="-120"/>
              </a:rPr>
              <a:t>專線電話：</a:t>
            </a:r>
            <a:r>
              <a:rPr lang="en-US" altLang="zh-TW" sz="2800" b="1" u="sng" dirty="0">
                <a:solidFill>
                  <a:schemeClr val="tx1"/>
                </a:solidFill>
                <a:latin typeface="標楷體" panose="03000509000000000000" pitchFamily="65" charset="-120"/>
                <a:ea typeface="標楷體" panose="03000509000000000000" pitchFamily="65" charset="-120"/>
              </a:rPr>
              <a:t>02-26080766</a:t>
            </a:r>
            <a:endParaRPr lang="zh-TW" altLang="zh-TW" sz="2800" b="1" dirty="0">
              <a:solidFill>
                <a:schemeClr val="tx1"/>
              </a:solidFill>
              <a:latin typeface="標楷體" panose="03000509000000000000" pitchFamily="65" charset="-120"/>
              <a:ea typeface="標楷體" panose="03000509000000000000" pitchFamily="65" charset="-120"/>
            </a:endParaRPr>
          </a:p>
          <a:p>
            <a:r>
              <a:rPr lang="zh-TW" altLang="zh-TW" sz="2800" b="1" dirty="0">
                <a:solidFill>
                  <a:schemeClr val="tx1"/>
                </a:solidFill>
                <a:latin typeface="標楷體" panose="03000509000000000000" pitchFamily="65" charset="-120"/>
                <a:ea typeface="標楷體" panose="03000509000000000000" pitchFamily="65" charset="-120"/>
              </a:rPr>
              <a:t>傳 </a:t>
            </a:r>
            <a:r>
              <a:rPr lang="en-US" altLang="zh-TW" sz="2800" b="1" dirty="0">
                <a:solidFill>
                  <a:schemeClr val="tx1"/>
                </a:solidFill>
                <a:latin typeface="標楷體" panose="03000509000000000000" pitchFamily="65" charset="-120"/>
                <a:ea typeface="標楷體" panose="03000509000000000000" pitchFamily="65" charset="-120"/>
              </a:rPr>
              <a:t>   </a:t>
            </a:r>
            <a:r>
              <a:rPr lang="zh-TW" altLang="zh-TW" sz="2800" b="1" dirty="0">
                <a:solidFill>
                  <a:schemeClr val="tx1"/>
                </a:solidFill>
                <a:latin typeface="標楷體" panose="03000509000000000000" pitchFamily="65" charset="-120"/>
                <a:ea typeface="標楷體" panose="03000509000000000000" pitchFamily="65" charset="-120"/>
              </a:rPr>
              <a:t>真：</a:t>
            </a:r>
            <a:r>
              <a:rPr lang="en-US" altLang="zh-TW" sz="2800" b="1" u="sng" dirty="0">
                <a:solidFill>
                  <a:schemeClr val="tx1"/>
                </a:solidFill>
                <a:latin typeface="標楷體" panose="03000509000000000000" pitchFamily="65" charset="-120"/>
                <a:ea typeface="標楷體" panose="03000509000000000000" pitchFamily="65" charset="-120"/>
              </a:rPr>
              <a:t>2608-0515</a:t>
            </a:r>
            <a:endParaRPr lang="zh-TW" altLang="zh-TW" sz="2800" b="1" u="sng" dirty="0">
              <a:solidFill>
                <a:schemeClr val="tx1"/>
              </a:solidFill>
              <a:latin typeface="標楷體" panose="03000509000000000000" pitchFamily="65" charset="-120"/>
              <a:ea typeface="標楷體" panose="03000509000000000000" pitchFamily="65" charset="-120"/>
            </a:endParaRPr>
          </a:p>
          <a:p>
            <a:r>
              <a:rPr lang="zh-TW" altLang="zh-TW" sz="2800" b="1" dirty="0">
                <a:solidFill>
                  <a:schemeClr val="tx1"/>
                </a:solidFill>
                <a:latin typeface="標楷體" panose="03000509000000000000" pitchFamily="65" charset="-120"/>
                <a:ea typeface="標楷體" panose="03000509000000000000" pitchFamily="65" charset="-120"/>
              </a:rPr>
              <a:t>電子郵件：</a:t>
            </a:r>
            <a:r>
              <a:rPr lang="en-US" altLang="zh-TW" sz="2800" b="1" u="sng" dirty="0">
                <a:solidFill>
                  <a:schemeClr val="tx1"/>
                </a:solidFill>
                <a:latin typeface="標楷體" panose="03000509000000000000" pitchFamily="65" charset="-120"/>
                <a:ea typeface="標楷體" panose="03000509000000000000" pitchFamily="65" charset="-120"/>
              </a:rPr>
              <a:t>ah3268@ntpc.gov.tw</a:t>
            </a:r>
            <a:endParaRPr lang="zh-TW" altLang="zh-TW" sz="2800" b="1" dirty="0">
              <a:solidFill>
                <a:schemeClr val="tx1"/>
              </a:solidFill>
              <a:latin typeface="標楷體" panose="03000509000000000000" pitchFamily="65" charset="-120"/>
              <a:ea typeface="標楷體" panose="03000509000000000000" pitchFamily="65" charset="-120"/>
            </a:endParaRPr>
          </a:p>
          <a:p>
            <a:pPr marL="0" indent="0">
              <a:buNone/>
            </a:pPr>
            <a:endParaRPr lang="zh-TW" altLang="en-US" sz="2800" b="1" dirty="0">
              <a:solidFill>
                <a:schemeClr val="tx1"/>
              </a:solidFill>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4290116359"/>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4F86173D-A1DE-485A-AD91-39A6ABFBED1A}"/>
              </a:ext>
            </a:extLst>
          </p:cNvPr>
          <p:cNvSpPr>
            <a:spLocks noGrp="1"/>
          </p:cNvSpPr>
          <p:nvPr>
            <p:ph type="title"/>
          </p:nvPr>
        </p:nvSpPr>
        <p:spPr>
          <a:xfrm>
            <a:off x="848532" y="2724866"/>
            <a:ext cx="7770464" cy="1119099"/>
          </a:xfrm>
        </p:spPr>
        <p:txBody>
          <a:bodyPr/>
          <a:lstStyle/>
          <a:p>
            <a:r>
              <a:rPr lang="zh-TW" altLang="en-US" b="1" dirty="0">
                <a:latin typeface="標楷體" panose="03000509000000000000" pitchFamily="65" charset="-120"/>
                <a:ea typeface="標楷體" panose="03000509000000000000" pitchFamily="65" charset="-120"/>
              </a:rPr>
              <a:t>性騷擾申訴案件之處理流程與實務</a:t>
            </a:r>
          </a:p>
        </p:txBody>
      </p:sp>
    </p:spTree>
    <p:extLst>
      <p:ext uri="{BB962C8B-B14F-4D97-AF65-F5344CB8AC3E}">
        <p14:creationId xmlns:p14="http://schemas.microsoft.com/office/powerpoint/2010/main" val="1642362554"/>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808C0CD3-6679-431D-91D4-D65A13F6A081}"/>
              </a:ext>
            </a:extLst>
          </p:cNvPr>
          <p:cNvSpPr>
            <a:spLocks noGrp="1"/>
          </p:cNvSpPr>
          <p:nvPr>
            <p:ph type="title"/>
          </p:nvPr>
        </p:nvSpPr>
        <p:spPr>
          <a:xfrm>
            <a:off x="695638" y="1331359"/>
            <a:ext cx="7782086" cy="1119099"/>
          </a:xfrm>
        </p:spPr>
        <p:txBody>
          <a:bodyPr>
            <a:normAutofit/>
          </a:bodyPr>
          <a:lstStyle/>
          <a:p>
            <a:pPr algn="ctr"/>
            <a:r>
              <a:rPr lang="zh-TW" altLang="zh-TW" b="1" dirty="0">
                <a:latin typeface="標楷體" panose="03000509000000000000" pitchFamily="65" charset="-120"/>
                <a:ea typeface="標楷體" panose="03000509000000000000" pitchFamily="65" charset="-120"/>
              </a:rPr>
              <a:t>性騷擾之申訴處理單位及調查小組</a:t>
            </a:r>
            <a:endParaRPr lang="zh-TW" altLang="en-US" b="1" i="0" u="none" strike="noStrike" kern="2600" baseline="0" dirty="0">
              <a:solidFill>
                <a:srgbClr val="FF0000"/>
              </a:solidFill>
              <a:latin typeface="標楷體" panose="03000509000000000000" pitchFamily="65" charset="-120"/>
              <a:ea typeface="標楷體" panose="03000509000000000000" pitchFamily="65" charset="-120"/>
            </a:endParaRPr>
          </a:p>
        </p:txBody>
      </p:sp>
      <p:sp>
        <p:nvSpPr>
          <p:cNvPr id="3" name="文字版面配置區 2">
            <a:extLst>
              <a:ext uri="{FF2B5EF4-FFF2-40B4-BE49-F238E27FC236}">
                <a16:creationId xmlns:a16="http://schemas.microsoft.com/office/drawing/2014/main" id="{AAE4D4E9-2FD6-4084-A8D0-2EFA785B23EA}"/>
              </a:ext>
            </a:extLst>
          </p:cNvPr>
          <p:cNvSpPr>
            <a:spLocks noGrp="1"/>
          </p:cNvSpPr>
          <p:nvPr>
            <p:ph type="body" idx="1"/>
          </p:nvPr>
        </p:nvSpPr>
        <p:spPr>
          <a:xfrm>
            <a:off x="1155584" y="2450458"/>
            <a:ext cx="6832833" cy="3263504"/>
          </a:xfrm>
        </p:spPr>
        <p:txBody>
          <a:bodyPr>
            <a:noAutofit/>
          </a:bodyPr>
          <a:lstStyle/>
          <a:p>
            <a:r>
              <a:rPr lang="zh-TW" altLang="en-US" sz="2800" b="1" kern="2600" dirty="0">
                <a:solidFill>
                  <a:schemeClr val="tx1"/>
                </a:solidFill>
                <a:latin typeface="標楷體" panose="03000509000000000000" pitchFamily="65" charset="-120"/>
                <a:ea typeface="標楷體" panose="03000509000000000000" pitchFamily="65" charset="-120"/>
              </a:rPr>
              <a:t>應設性騷擾申訴處理委員會，負責受理、審議及決定性騷擾申訴案件。</a:t>
            </a:r>
            <a:endParaRPr lang="en-US" altLang="zh-TW" sz="2800" b="1" kern="2600" dirty="0">
              <a:solidFill>
                <a:schemeClr val="tx1"/>
              </a:solidFill>
              <a:latin typeface="標楷體" panose="03000509000000000000" pitchFamily="65" charset="-120"/>
              <a:ea typeface="標楷體" panose="03000509000000000000" pitchFamily="65" charset="-120"/>
            </a:endParaRPr>
          </a:p>
          <a:p>
            <a:r>
              <a:rPr lang="zh-TW" altLang="zh-TW" sz="2800" b="1" dirty="0">
                <a:solidFill>
                  <a:schemeClr val="tx1"/>
                </a:solidFill>
                <a:latin typeface="標楷體" panose="03000509000000000000" pitchFamily="65" charset="-120"/>
                <a:ea typeface="標楷體" panose="03000509000000000000" pitchFamily="65" charset="-120"/>
              </a:rPr>
              <a:t>於處理性騷擾事件之申訴時，應組成性騷擾事件調查小組調查之。調查委員為三人至五人，包含具備性別意識之外部專業人士，專業人士將自</a:t>
            </a:r>
            <a:r>
              <a:rPr lang="zh-TW" altLang="en-US" sz="2800" b="1" dirty="0">
                <a:solidFill>
                  <a:schemeClr val="tx1"/>
                </a:solidFill>
                <a:latin typeface="標楷體" panose="03000509000000000000" pitchFamily="65" charset="-120"/>
                <a:ea typeface="標楷體" panose="03000509000000000000" pitchFamily="65" charset="-120"/>
              </a:rPr>
              <a:t>主管機關專業人才資料庫中</a:t>
            </a:r>
            <a:r>
              <a:rPr lang="zh-TW" altLang="zh-TW" sz="2800" b="1" dirty="0">
                <a:solidFill>
                  <a:schemeClr val="tx1"/>
                </a:solidFill>
                <a:latin typeface="標楷體" panose="03000509000000000000" pitchFamily="65" charset="-120"/>
                <a:ea typeface="標楷體" panose="03000509000000000000" pitchFamily="65" charset="-120"/>
              </a:rPr>
              <a:t>遴選之。</a:t>
            </a:r>
            <a:endParaRPr lang="zh-TW" altLang="en-US" sz="2800" b="1" dirty="0">
              <a:solidFill>
                <a:schemeClr val="tx1"/>
              </a:solidFill>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380260081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29917D7E-58C5-4D6C-B9CB-1B572BD5A7E6}"/>
              </a:ext>
            </a:extLst>
          </p:cNvPr>
          <p:cNvSpPr>
            <a:spLocks noGrp="1"/>
          </p:cNvSpPr>
          <p:nvPr>
            <p:ph type="title"/>
          </p:nvPr>
        </p:nvSpPr>
        <p:spPr/>
        <p:txBody>
          <a:bodyPr/>
          <a:lstStyle/>
          <a:p>
            <a:pPr algn="ctr"/>
            <a:r>
              <a:rPr lang="zh-TW" altLang="zh-TW" b="1" dirty="0">
                <a:latin typeface="標楷體" panose="03000509000000000000" pitchFamily="65" charset="-120"/>
                <a:ea typeface="標楷體" panose="03000509000000000000" pitchFamily="65" charset="-120"/>
              </a:rPr>
              <a:t>性騷擾之申訴及調查程序</a:t>
            </a:r>
            <a:endParaRPr lang="zh-TW" altLang="en-US" b="1" i="0" u="none" strike="noStrike" kern="2600" baseline="0" dirty="0">
              <a:solidFill>
                <a:srgbClr val="000000"/>
              </a:solidFill>
              <a:latin typeface="標楷體" panose="03000509000000000000" pitchFamily="65" charset="-120"/>
              <a:ea typeface="標楷體" panose="03000509000000000000" pitchFamily="65" charset="-120"/>
            </a:endParaRPr>
          </a:p>
        </p:txBody>
      </p:sp>
      <p:sp>
        <p:nvSpPr>
          <p:cNvPr id="3" name="文字版面配置區 2">
            <a:extLst>
              <a:ext uri="{FF2B5EF4-FFF2-40B4-BE49-F238E27FC236}">
                <a16:creationId xmlns:a16="http://schemas.microsoft.com/office/drawing/2014/main" id="{F178A35A-46CA-4034-9B85-91C089CC45A6}"/>
              </a:ext>
            </a:extLst>
          </p:cNvPr>
          <p:cNvSpPr>
            <a:spLocks noGrp="1"/>
          </p:cNvSpPr>
          <p:nvPr>
            <p:ph type="body" idx="1"/>
          </p:nvPr>
        </p:nvSpPr>
        <p:spPr>
          <a:xfrm>
            <a:off x="938758" y="1743559"/>
            <a:ext cx="7633742" cy="3370882"/>
          </a:xfrm>
        </p:spPr>
        <p:txBody>
          <a:bodyPr>
            <a:noAutofit/>
          </a:bodyPr>
          <a:lstStyle/>
          <a:p>
            <a:pPr>
              <a:spcBef>
                <a:spcPts val="900"/>
              </a:spcBef>
            </a:pPr>
            <a:r>
              <a:rPr lang="zh-TW" altLang="zh-TW" sz="2400" b="1" dirty="0">
                <a:solidFill>
                  <a:schemeClr val="tx1"/>
                </a:solidFill>
                <a:latin typeface="標楷體" panose="03000509000000000000" pitchFamily="65" charset="-120"/>
                <a:ea typeface="標楷體" panose="03000509000000000000" pitchFamily="65" charset="-120"/>
              </a:rPr>
              <a:t>性騷擾之申訴，得以言詞、電子郵件或書面提出</a:t>
            </a:r>
            <a:endParaRPr lang="en-US" altLang="zh-TW" sz="2400" b="1" dirty="0">
              <a:solidFill>
                <a:schemeClr val="tx1"/>
              </a:solidFill>
              <a:latin typeface="標楷體" panose="03000509000000000000" pitchFamily="65" charset="-120"/>
              <a:ea typeface="標楷體" panose="03000509000000000000" pitchFamily="65" charset="-120"/>
            </a:endParaRPr>
          </a:p>
          <a:p>
            <a:pPr>
              <a:spcBef>
                <a:spcPts val="900"/>
              </a:spcBef>
            </a:pPr>
            <a:r>
              <a:rPr lang="zh-TW" altLang="en-US" sz="2400" b="1" dirty="0">
                <a:solidFill>
                  <a:schemeClr val="tx1"/>
                </a:solidFill>
                <a:latin typeface="標楷體" panose="03000509000000000000" pitchFamily="65" charset="-120"/>
                <a:ea typeface="標楷體" panose="03000509000000000000" pitchFamily="65" charset="-120"/>
              </a:rPr>
              <a:t>學</a:t>
            </a:r>
            <a:r>
              <a:rPr lang="zh-TW" altLang="zh-TW" sz="2400" b="1" dirty="0">
                <a:solidFill>
                  <a:schemeClr val="tx1"/>
                </a:solidFill>
                <a:latin typeface="標楷體" panose="03000509000000000000" pitchFamily="65" charset="-120"/>
                <a:ea typeface="標楷體" panose="03000509000000000000" pitchFamily="65" charset="-120"/>
              </a:rPr>
              <a:t>校接獲性騷擾防治法第一條第二項但書所定性別平等教育法及性別平等工作法之性騷擾事件，應於接獲之日起二十日內，移送該事件之主管機關，並副知當事人。</a:t>
            </a:r>
          </a:p>
          <a:p>
            <a:pPr>
              <a:spcBef>
                <a:spcPts val="900"/>
              </a:spcBef>
            </a:pPr>
            <a:r>
              <a:rPr lang="zh-TW" altLang="en-US" sz="2400" b="1" dirty="0">
                <a:solidFill>
                  <a:schemeClr val="tx1"/>
                </a:solidFill>
                <a:latin typeface="標楷體" panose="03000509000000000000" pitchFamily="65" charset="-120"/>
                <a:ea typeface="標楷體" panose="03000509000000000000" pitchFamily="65" charset="-120"/>
              </a:rPr>
              <a:t>學校</a:t>
            </a:r>
            <a:r>
              <a:rPr lang="zh-TW" altLang="zh-TW" sz="2400" b="1" dirty="0">
                <a:solidFill>
                  <a:schemeClr val="tx1"/>
                </a:solidFill>
                <a:latin typeface="標楷體" panose="03000509000000000000" pitchFamily="65" charset="-120"/>
                <a:ea typeface="標楷體" panose="03000509000000000000" pitchFamily="65" charset="-120"/>
              </a:rPr>
              <a:t>接獲適用性騷擾防治法之案件而不具調查權限者，應於接獲申訴之日起十四日內查明並移送具有調查權之受理單位，未能查明調查單位者，應移送性騷擾事件發生地之警察機關就性騷擾申訴為調查，並以書面通知當事人及副知新北市政府</a:t>
            </a:r>
            <a:r>
              <a:rPr lang="en-US" altLang="zh-TW" sz="2400" b="1" dirty="0">
                <a:solidFill>
                  <a:schemeClr val="tx1"/>
                </a:solidFill>
                <a:latin typeface="標楷體" panose="03000509000000000000" pitchFamily="65" charset="-120"/>
                <a:ea typeface="標楷體" panose="03000509000000000000" pitchFamily="65" charset="-120"/>
              </a:rPr>
              <a:t>(</a:t>
            </a:r>
            <a:r>
              <a:rPr lang="zh-TW" altLang="zh-TW" sz="2400" b="1" dirty="0">
                <a:solidFill>
                  <a:schemeClr val="tx1"/>
                </a:solidFill>
                <a:latin typeface="標楷體" panose="03000509000000000000" pitchFamily="65" charset="-120"/>
                <a:ea typeface="標楷體" panose="03000509000000000000" pitchFamily="65" charset="-120"/>
              </a:rPr>
              <a:t>社會局</a:t>
            </a:r>
            <a:r>
              <a:rPr lang="en-US" altLang="zh-TW" sz="2400" b="1" dirty="0">
                <a:solidFill>
                  <a:schemeClr val="tx1"/>
                </a:solidFill>
                <a:latin typeface="標楷體" panose="03000509000000000000" pitchFamily="65" charset="-120"/>
                <a:ea typeface="標楷體" panose="03000509000000000000" pitchFamily="65" charset="-120"/>
              </a:rPr>
              <a:t>)</a:t>
            </a:r>
            <a:r>
              <a:rPr lang="zh-TW" altLang="zh-TW" sz="2400" b="1" dirty="0">
                <a:solidFill>
                  <a:schemeClr val="tx1"/>
                </a:solidFill>
                <a:latin typeface="標楷體" panose="03000509000000000000" pitchFamily="65" charset="-120"/>
                <a:ea typeface="標楷體" panose="03000509000000000000" pitchFamily="65" charset="-120"/>
              </a:rPr>
              <a:t>。</a:t>
            </a:r>
            <a:endParaRPr lang="zh-TW" altLang="en-US" sz="2400" b="1" dirty="0">
              <a:solidFill>
                <a:schemeClr val="tx1"/>
              </a:solidFill>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2250144969"/>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F08DC7BE-76A6-4A5D-B504-9AE7E63F3F8F}"/>
              </a:ext>
            </a:extLst>
          </p:cNvPr>
          <p:cNvSpPr>
            <a:spLocks noGrp="1"/>
          </p:cNvSpPr>
          <p:nvPr>
            <p:ph type="title"/>
          </p:nvPr>
        </p:nvSpPr>
        <p:spPr/>
        <p:txBody>
          <a:bodyPr>
            <a:normAutofit fontScale="90000"/>
          </a:bodyPr>
          <a:lstStyle/>
          <a:p>
            <a:r>
              <a:rPr lang="zh-TW" altLang="zh-TW" b="1" dirty="0">
                <a:latin typeface="標楷體" panose="03000509000000000000" pitchFamily="65" charset="-120"/>
                <a:ea typeface="標楷體" panose="03000509000000000000" pitchFamily="65" charset="-120"/>
              </a:rPr>
              <a:t>適用性騷擾防治法</a:t>
            </a:r>
            <a:r>
              <a:rPr lang="zh-TW" altLang="en-US" b="1" dirty="0">
                <a:latin typeface="標楷體" panose="03000509000000000000" pitchFamily="65" charset="-120"/>
                <a:ea typeface="標楷體" panose="03000509000000000000" pitchFamily="65" charset="-120"/>
              </a:rPr>
              <a:t>案件之</a:t>
            </a:r>
            <a:r>
              <a:rPr lang="zh-TW" altLang="zh-TW" b="1" dirty="0">
                <a:latin typeface="標楷體" panose="03000509000000000000" pitchFamily="65" charset="-120"/>
                <a:ea typeface="標楷體" panose="03000509000000000000" pitchFamily="65" charset="-120"/>
              </a:rPr>
              <a:t>被害人除可依相關法律請求協助外，得於下列規定提出申訴</a:t>
            </a:r>
            <a:endParaRPr lang="zh-TW" altLang="en-US" b="1" dirty="0">
              <a:latin typeface="標楷體" panose="03000509000000000000" pitchFamily="65" charset="-120"/>
              <a:ea typeface="標楷體" panose="03000509000000000000" pitchFamily="65" charset="-120"/>
            </a:endParaRPr>
          </a:p>
        </p:txBody>
      </p:sp>
      <p:sp>
        <p:nvSpPr>
          <p:cNvPr id="3" name="文字版面配置區 2">
            <a:extLst>
              <a:ext uri="{FF2B5EF4-FFF2-40B4-BE49-F238E27FC236}">
                <a16:creationId xmlns:a16="http://schemas.microsoft.com/office/drawing/2014/main" id="{C4F62A1E-F481-4A5F-AD97-31D0ABD5BC30}"/>
              </a:ext>
            </a:extLst>
          </p:cNvPr>
          <p:cNvSpPr>
            <a:spLocks noGrp="1"/>
          </p:cNvSpPr>
          <p:nvPr>
            <p:ph type="body" idx="1"/>
          </p:nvPr>
        </p:nvSpPr>
        <p:spPr>
          <a:xfrm>
            <a:off x="989092" y="2331104"/>
            <a:ext cx="7633742" cy="4144511"/>
          </a:xfrm>
        </p:spPr>
        <p:txBody>
          <a:bodyPr>
            <a:noAutofit/>
          </a:bodyPr>
          <a:lstStyle/>
          <a:p>
            <a:pPr>
              <a:spcBef>
                <a:spcPts val="900"/>
              </a:spcBef>
            </a:pPr>
            <a:r>
              <a:rPr lang="zh-TW" altLang="zh-TW" sz="2400" b="1" dirty="0">
                <a:solidFill>
                  <a:schemeClr val="tx1"/>
                </a:solidFill>
                <a:latin typeface="標楷體" panose="03000509000000000000" pitchFamily="65" charset="-120"/>
                <a:ea typeface="標楷體" panose="03000509000000000000" pitchFamily="65" charset="-120"/>
              </a:rPr>
              <a:t>屬</a:t>
            </a:r>
            <a:r>
              <a:rPr lang="zh-TW" altLang="en-US" sz="2400" b="1" dirty="0">
                <a:solidFill>
                  <a:schemeClr val="tx1"/>
                </a:solidFill>
                <a:latin typeface="標楷體" panose="03000509000000000000" pitchFamily="65" charset="-120"/>
                <a:ea typeface="標楷體" panose="03000509000000000000" pitchFamily="65" charset="-120"/>
              </a:rPr>
              <a:t>一般</a:t>
            </a:r>
            <a:r>
              <a:rPr lang="zh-TW" altLang="zh-TW" sz="2400" b="1" dirty="0">
                <a:solidFill>
                  <a:schemeClr val="tx1"/>
                </a:solidFill>
                <a:latin typeface="標楷體" panose="03000509000000000000" pitchFamily="65" charset="-120"/>
                <a:ea typeface="標楷體" panose="03000509000000000000" pitchFamily="65" charset="-120"/>
              </a:rPr>
              <a:t>性騷擾事件</a:t>
            </a:r>
            <a:r>
              <a:rPr lang="zh-TW" altLang="en-US" sz="2400" b="1" dirty="0">
                <a:solidFill>
                  <a:schemeClr val="tx1"/>
                </a:solidFill>
                <a:latin typeface="標楷體" panose="03000509000000000000" pitchFamily="65" charset="-120"/>
                <a:ea typeface="標楷體" panose="03000509000000000000" pitchFamily="65" charset="-120"/>
              </a:rPr>
              <a:t>者</a:t>
            </a:r>
            <a:r>
              <a:rPr lang="zh-TW" altLang="zh-TW" sz="2400" b="1" dirty="0">
                <a:solidFill>
                  <a:schemeClr val="tx1"/>
                </a:solidFill>
                <a:latin typeface="標楷體" panose="03000509000000000000" pitchFamily="65" charset="-120"/>
                <a:ea typeface="標楷體" panose="03000509000000000000" pitchFamily="65" charset="-120"/>
              </a:rPr>
              <a:t>，於知悉事件發生後二年內提出申訴。但自性騷擾事件發生之日起逾五年者，不得提出。</a:t>
            </a:r>
          </a:p>
          <a:p>
            <a:pPr>
              <a:spcBef>
                <a:spcPts val="900"/>
              </a:spcBef>
            </a:pPr>
            <a:r>
              <a:rPr lang="zh-TW" altLang="zh-TW" sz="2400" b="1" dirty="0">
                <a:solidFill>
                  <a:schemeClr val="tx1"/>
                </a:solidFill>
                <a:latin typeface="標楷體" panose="03000509000000000000" pitchFamily="65" charset="-120"/>
                <a:ea typeface="標楷體" panose="03000509000000000000" pitchFamily="65" charset="-120"/>
              </a:rPr>
              <a:t>屬權勢性騷擾事件者，於知悉事件發生後三年內提出申訴。但自性騷擾事件發生之日起逾七年者，不得提出。</a:t>
            </a:r>
          </a:p>
          <a:p>
            <a:pPr>
              <a:spcBef>
                <a:spcPts val="900"/>
              </a:spcBef>
            </a:pPr>
            <a:r>
              <a:rPr lang="zh-TW" altLang="zh-TW" sz="2400" b="1" dirty="0">
                <a:solidFill>
                  <a:schemeClr val="tx1"/>
                </a:solidFill>
                <a:latin typeface="標楷體" panose="03000509000000000000" pitchFamily="65" charset="-120"/>
                <a:ea typeface="標楷體" panose="03000509000000000000" pitchFamily="65" charset="-120"/>
              </a:rPr>
              <a:t>性騷擾事件發生時被害人未成年者，得於成年後三年內提出申訴。但依前二款規定有較長之申訴期限者，從其規定。</a:t>
            </a:r>
            <a:endParaRPr lang="zh-TW" altLang="en-US" sz="2400" b="1" dirty="0">
              <a:solidFill>
                <a:schemeClr val="tx1"/>
              </a:solidFill>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3174380066"/>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29917D7E-58C5-4D6C-B9CB-1B572BD5A7E6}"/>
              </a:ext>
            </a:extLst>
          </p:cNvPr>
          <p:cNvSpPr>
            <a:spLocks noGrp="1"/>
          </p:cNvSpPr>
          <p:nvPr>
            <p:ph type="title"/>
          </p:nvPr>
        </p:nvSpPr>
        <p:spPr>
          <a:xfrm>
            <a:off x="1047110" y="552628"/>
            <a:ext cx="7633742" cy="1119099"/>
          </a:xfrm>
        </p:spPr>
        <p:txBody>
          <a:bodyPr>
            <a:normAutofit/>
          </a:bodyPr>
          <a:lstStyle/>
          <a:p>
            <a:pPr algn="ctr"/>
            <a:r>
              <a:rPr lang="zh-TW" altLang="en-US" sz="3600" b="1" dirty="0">
                <a:latin typeface="標楷體" panose="03000509000000000000" pitchFamily="65" charset="-120"/>
                <a:ea typeface="標楷體" panose="03000509000000000000" pitchFamily="65" charset="-120"/>
              </a:rPr>
              <a:t>適用性別平等工作法之</a:t>
            </a:r>
            <a:r>
              <a:rPr lang="zh-TW" altLang="zh-TW" sz="3600" b="1" dirty="0">
                <a:latin typeface="標楷體" panose="03000509000000000000" pitchFamily="65" charset="-120"/>
                <a:ea typeface="標楷體" panose="03000509000000000000" pitchFamily="65" charset="-120"/>
              </a:rPr>
              <a:t>性騷擾</a:t>
            </a:r>
            <a:r>
              <a:rPr lang="zh-TW" altLang="en-US" sz="3600" b="1" dirty="0">
                <a:latin typeface="標楷體" panose="03000509000000000000" pitchFamily="65" charset="-120"/>
                <a:ea typeface="標楷體" panose="03000509000000000000" pitchFamily="65" charset="-120"/>
              </a:rPr>
              <a:t>事件</a:t>
            </a:r>
            <a:endParaRPr lang="zh-TW" altLang="en-US" sz="3600" b="1" kern="2600" dirty="0">
              <a:solidFill>
                <a:srgbClr val="000000"/>
              </a:solidFill>
              <a:latin typeface="標楷體" panose="03000509000000000000" pitchFamily="65" charset="-120"/>
              <a:ea typeface="標楷體" panose="03000509000000000000" pitchFamily="65" charset="-120"/>
            </a:endParaRPr>
          </a:p>
        </p:txBody>
      </p:sp>
      <p:sp>
        <p:nvSpPr>
          <p:cNvPr id="3" name="文字版面配置區 2">
            <a:extLst>
              <a:ext uri="{FF2B5EF4-FFF2-40B4-BE49-F238E27FC236}">
                <a16:creationId xmlns:a16="http://schemas.microsoft.com/office/drawing/2014/main" id="{F178A35A-46CA-4034-9B85-91C089CC45A6}"/>
              </a:ext>
            </a:extLst>
          </p:cNvPr>
          <p:cNvSpPr>
            <a:spLocks noGrp="1"/>
          </p:cNvSpPr>
          <p:nvPr>
            <p:ph type="body" idx="1"/>
          </p:nvPr>
        </p:nvSpPr>
        <p:spPr>
          <a:xfrm>
            <a:off x="1157680" y="1674569"/>
            <a:ext cx="7412603" cy="4419529"/>
          </a:xfrm>
        </p:spPr>
        <p:txBody>
          <a:bodyPr>
            <a:noAutofit/>
          </a:bodyPr>
          <a:lstStyle/>
          <a:p>
            <a:pPr>
              <a:spcBef>
                <a:spcPts val="900"/>
              </a:spcBef>
            </a:pPr>
            <a:r>
              <a:rPr lang="zh-TW" altLang="zh-TW" sz="2400" b="1" dirty="0">
                <a:solidFill>
                  <a:schemeClr val="tx1"/>
                </a:solidFill>
                <a:latin typeface="標楷體" panose="03000509000000000000" pitchFamily="65" charset="-120"/>
                <a:ea typeface="標楷體" panose="03000509000000000000" pitchFamily="65" charset="-120"/>
              </a:rPr>
              <a:t>申訴人為公務人員或教育人員時，其申訴及處理程序，依性別平等工作法第二條第三項及第三十二條之三規定辦理，行為人為學校校長，應向新北市政府教育局提出申訴。</a:t>
            </a:r>
          </a:p>
          <a:p>
            <a:pPr>
              <a:spcBef>
                <a:spcPts val="900"/>
              </a:spcBef>
            </a:pPr>
            <a:r>
              <a:rPr lang="zh-TW" altLang="zh-TW" sz="2400" b="1" dirty="0">
                <a:solidFill>
                  <a:schemeClr val="tx1"/>
                </a:solidFill>
                <a:latin typeface="標楷體" panose="03000509000000000000" pitchFamily="65" charset="-120"/>
                <a:ea typeface="標楷體" panose="03000509000000000000" pitchFamily="65" charset="-120"/>
              </a:rPr>
              <a:t>非屬公務人員或教育人員之受僱者或求職者遭受適用性別平等工作法之性騷擾事件，應向本校提出申訴。但有下列情形之一者，得逕向新北市政府</a:t>
            </a:r>
            <a:r>
              <a:rPr lang="en-US" altLang="zh-TW" sz="2400" b="1" dirty="0">
                <a:solidFill>
                  <a:schemeClr val="tx1"/>
                </a:solidFill>
                <a:latin typeface="標楷體" panose="03000509000000000000" pitchFamily="65" charset="-120"/>
                <a:ea typeface="標楷體" panose="03000509000000000000" pitchFamily="65" charset="-120"/>
              </a:rPr>
              <a:t>(</a:t>
            </a:r>
            <a:r>
              <a:rPr lang="zh-TW" altLang="zh-TW" sz="2400" b="1" dirty="0">
                <a:solidFill>
                  <a:schemeClr val="tx1"/>
                </a:solidFill>
                <a:latin typeface="標楷體" panose="03000509000000000000" pitchFamily="65" charset="-120"/>
                <a:ea typeface="標楷體" panose="03000509000000000000" pitchFamily="65" charset="-120"/>
              </a:rPr>
              <a:t>勞工局</a:t>
            </a:r>
            <a:r>
              <a:rPr lang="en-US" altLang="zh-TW" sz="2400" b="1" dirty="0">
                <a:solidFill>
                  <a:schemeClr val="tx1"/>
                </a:solidFill>
                <a:latin typeface="標楷體" panose="03000509000000000000" pitchFamily="65" charset="-120"/>
                <a:ea typeface="標楷體" panose="03000509000000000000" pitchFamily="65" charset="-120"/>
              </a:rPr>
              <a:t>)</a:t>
            </a:r>
            <a:r>
              <a:rPr lang="zh-TW" altLang="zh-TW" sz="2400" b="1" dirty="0">
                <a:solidFill>
                  <a:schemeClr val="tx1"/>
                </a:solidFill>
                <a:latin typeface="標楷體" panose="03000509000000000000" pitchFamily="65" charset="-120"/>
                <a:ea typeface="標楷體" panose="03000509000000000000" pitchFamily="65" charset="-120"/>
              </a:rPr>
              <a:t>提起申訴：</a:t>
            </a:r>
          </a:p>
          <a:p>
            <a:pPr lvl="1">
              <a:spcBef>
                <a:spcPts val="900"/>
              </a:spcBef>
            </a:pPr>
            <a:r>
              <a:rPr lang="zh-TW" altLang="zh-TW" sz="2400" b="1" dirty="0">
                <a:solidFill>
                  <a:schemeClr val="tx1"/>
                </a:solidFill>
                <a:latin typeface="標楷體" panose="03000509000000000000" pitchFamily="65" charset="-120"/>
                <a:ea typeface="標楷體" panose="03000509000000000000" pitchFamily="65" charset="-120"/>
              </a:rPr>
              <a:t>學校校長為被申訴人時。</a:t>
            </a:r>
          </a:p>
          <a:p>
            <a:pPr lvl="1">
              <a:spcBef>
                <a:spcPts val="900"/>
              </a:spcBef>
            </a:pPr>
            <a:r>
              <a:rPr lang="zh-TW" altLang="zh-TW" sz="2400" b="1" dirty="0">
                <a:solidFill>
                  <a:schemeClr val="tx1"/>
                </a:solidFill>
                <a:latin typeface="標楷體" panose="03000509000000000000" pitchFamily="65" charset="-120"/>
                <a:ea typeface="標楷體" panose="03000509000000000000" pitchFamily="65" charset="-120"/>
              </a:rPr>
              <a:t>本校未處理或不服本校所為調查或懲戒結果。</a:t>
            </a:r>
          </a:p>
        </p:txBody>
      </p:sp>
    </p:spTree>
    <p:extLst>
      <p:ext uri="{BB962C8B-B14F-4D97-AF65-F5344CB8AC3E}">
        <p14:creationId xmlns:p14="http://schemas.microsoft.com/office/powerpoint/2010/main" val="1858318011"/>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29917D7E-58C5-4D6C-B9CB-1B572BD5A7E6}"/>
              </a:ext>
            </a:extLst>
          </p:cNvPr>
          <p:cNvSpPr>
            <a:spLocks noGrp="1"/>
          </p:cNvSpPr>
          <p:nvPr>
            <p:ph type="title"/>
          </p:nvPr>
        </p:nvSpPr>
        <p:spPr>
          <a:xfrm>
            <a:off x="933275" y="1452652"/>
            <a:ext cx="7633742" cy="1119099"/>
          </a:xfrm>
        </p:spPr>
        <p:txBody>
          <a:bodyPr/>
          <a:lstStyle/>
          <a:p>
            <a:pPr algn="ctr"/>
            <a:r>
              <a:rPr lang="zh-TW" altLang="zh-TW" b="1" dirty="0">
                <a:latin typeface="標楷體" panose="03000509000000000000" pitchFamily="65" charset="-120"/>
                <a:ea typeface="標楷體" panose="03000509000000000000" pitchFamily="65" charset="-120"/>
              </a:rPr>
              <a:t>性騷擾之申訴及調查程序</a:t>
            </a:r>
            <a:endParaRPr lang="zh-TW" altLang="en-US" b="1" i="0" u="none" strike="noStrike" kern="2600" baseline="0" dirty="0">
              <a:solidFill>
                <a:srgbClr val="000000"/>
              </a:solidFill>
              <a:latin typeface="標楷體" panose="03000509000000000000" pitchFamily="65" charset="-120"/>
              <a:ea typeface="標楷體" panose="03000509000000000000" pitchFamily="65" charset="-120"/>
            </a:endParaRPr>
          </a:p>
        </p:txBody>
      </p:sp>
      <p:sp>
        <p:nvSpPr>
          <p:cNvPr id="3" name="文字版面配置區 2">
            <a:extLst>
              <a:ext uri="{FF2B5EF4-FFF2-40B4-BE49-F238E27FC236}">
                <a16:creationId xmlns:a16="http://schemas.microsoft.com/office/drawing/2014/main" id="{F178A35A-46CA-4034-9B85-91C089CC45A6}"/>
              </a:ext>
            </a:extLst>
          </p:cNvPr>
          <p:cNvSpPr>
            <a:spLocks noGrp="1"/>
          </p:cNvSpPr>
          <p:nvPr>
            <p:ph type="body" idx="1"/>
          </p:nvPr>
        </p:nvSpPr>
        <p:spPr>
          <a:xfrm>
            <a:off x="1447101" y="2571751"/>
            <a:ext cx="6763624" cy="2695193"/>
          </a:xfrm>
        </p:spPr>
        <p:txBody>
          <a:bodyPr>
            <a:normAutofit/>
          </a:bodyPr>
          <a:lstStyle/>
          <a:p>
            <a:pPr lvl="0"/>
            <a:r>
              <a:rPr lang="zh-TW" altLang="en-US" sz="2800" b="1" dirty="0">
                <a:solidFill>
                  <a:schemeClr val="tx1"/>
                </a:solidFill>
                <a:latin typeface="標楷體" panose="03000509000000000000" pitchFamily="65" charset="-120"/>
                <a:ea typeface="標楷體" panose="03000509000000000000" pitchFamily="65" charset="-120"/>
              </a:rPr>
              <a:t>學</a:t>
            </a:r>
            <a:r>
              <a:rPr lang="zh-TW" altLang="zh-TW" sz="2800" b="1" dirty="0">
                <a:solidFill>
                  <a:schemeClr val="tx1"/>
                </a:solidFill>
                <a:latin typeface="標楷體" panose="03000509000000000000" pitchFamily="65" charset="-120"/>
                <a:ea typeface="標楷體" panose="03000509000000000000" pitchFamily="65" charset="-120"/>
              </a:rPr>
              <a:t>校應於受理申訴或移送到達之日起七日內開始調查，並應於二個月內調查完成；必要時，得延長一個月，並應通知當事人。</a:t>
            </a:r>
          </a:p>
        </p:txBody>
      </p:sp>
    </p:spTree>
    <p:extLst>
      <p:ext uri="{BB962C8B-B14F-4D97-AF65-F5344CB8AC3E}">
        <p14:creationId xmlns:p14="http://schemas.microsoft.com/office/powerpoint/2010/main" val="320304673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29917D7E-58C5-4D6C-B9CB-1B572BD5A7E6}"/>
              </a:ext>
            </a:extLst>
          </p:cNvPr>
          <p:cNvSpPr>
            <a:spLocks noGrp="1"/>
          </p:cNvSpPr>
          <p:nvPr>
            <p:ph type="title"/>
          </p:nvPr>
        </p:nvSpPr>
        <p:spPr>
          <a:xfrm>
            <a:off x="857392" y="1446360"/>
            <a:ext cx="7633742" cy="1119099"/>
          </a:xfrm>
        </p:spPr>
        <p:txBody>
          <a:bodyPr/>
          <a:lstStyle/>
          <a:p>
            <a:pPr algn="ctr"/>
            <a:r>
              <a:rPr lang="zh-TW" altLang="zh-TW" b="1" dirty="0">
                <a:latin typeface="標楷體" panose="03000509000000000000" pitchFamily="65" charset="-120"/>
                <a:ea typeface="標楷體" panose="03000509000000000000" pitchFamily="65" charset="-120"/>
              </a:rPr>
              <a:t>性騷擾之申訴及調查程序</a:t>
            </a:r>
            <a:endParaRPr lang="zh-TW" altLang="en-US" b="1" i="0" u="none" strike="noStrike" kern="2600" baseline="0" dirty="0">
              <a:solidFill>
                <a:srgbClr val="000000"/>
              </a:solidFill>
              <a:latin typeface="標楷體" panose="03000509000000000000" pitchFamily="65" charset="-120"/>
              <a:ea typeface="標楷體" panose="03000509000000000000" pitchFamily="65" charset="-120"/>
            </a:endParaRPr>
          </a:p>
        </p:txBody>
      </p:sp>
      <p:sp>
        <p:nvSpPr>
          <p:cNvPr id="3" name="文字版面配置區 2">
            <a:extLst>
              <a:ext uri="{FF2B5EF4-FFF2-40B4-BE49-F238E27FC236}">
                <a16:creationId xmlns:a16="http://schemas.microsoft.com/office/drawing/2014/main" id="{F178A35A-46CA-4034-9B85-91C089CC45A6}"/>
              </a:ext>
            </a:extLst>
          </p:cNvPr>
          <p:cNvSpPr>
            <a:spLocks noGrp="1"/>
          </p:cNvSpPr>
          <p:nvPr>
            <p:ph type="body" idx="1"/>
          </p:nvPr>
        </p:nvSpPr>
        <p:spPr>
          <a:xfrm>
            <a:off x="938758" y="2565460"/>
            <a:ext cx="7633742" cy="2695193"/>
          </a:xfrm>
        </p:spPr>
        <p:txBody>
          <a:bodyPr>
            <a:normAutofit/>
          </a:bodyPr>
          <a:lstStyle/>
          <a:p>
            <a:pPr lvl="0"/>
            <a:r>
              <a:rPr lang="zh-TW" altLang="zh-TW" sz="2800" b="1" dirty="0">
                <a:solidFill>
                  <a:schemeClr val="tx1"/>
                </a:solidFill>
                <a:latin typeface="標楷體" panose="03000509000000000000" pitchFamily="65" charset="-120"/>
                <a:ea typeface="標楷體" panose="03000509000000000000" pitchFamily="65" charset="-120"/>
              </a:rPr>
              <a:t>性騷擾事件處理、調查及決議時應遵守迴避原則</a:t>
            </a:r>
            <a:r>
              <a:rPr lang="en-US" altLang="zh-TW" sz="2800" b="1" dirty="0">
                <a:solidFill>
                  <a:schemeClr val="tx1"/>
                </a:solidFill>
                <a:latin typeface="標楷體" panose="03000509000000000000" pitchFamily="65" charset="-120"/>
                <a:ea typeface="標楷體" panose="03000509000000000000" pitchFamily="65" charset="-120"/>
              </a:rPr>
              <a:t>--</a:t>
            </a:r>
            <a:r>
              <a:rPr lang="zh-TW" altLang="zh-TW" sz="2800" b="1" dirty="0">
                <a:solidFill>
                  <a:schemeClr val="tx1"/>
                </a:solidFill>
                <a:latin typeface="標楷體" panose="03000509000000000000" pitchFamily="65" charset="-120"/>
                <a:ea typeface="標楷體" panose="03000509000000000000" pitchFamily="65" charset="-120"/>
              </a:rPr>
              <a:t>參與性騷擾申訴事件之處理、調查及決議人員有</a:t>
            </a:r>
            <a:r>
              <a:rPr lang="zh-TW" altLang="en-US" sz="2800" b="1" dirty="0">
                <a:solidFill>
                  <a:schemeClr val="tx1"/>
                </a:solidFill>
                <a:latin typeface="標楷體" panose="03000509000000000000" pitchFamily="65" charset="-120"/>
                <a:ea typeface="標楷體" panose="03000509000000000000" pitchFamily="65" charset="-120"/>
              </a:rPr>
              <a:t>應迴避</a:t>
            </a:r>
            <a:r>
              <a:rPr lang="zh-TW" altLang="zh-TW" sz="2800" b="1" dirty="0">
                <a:solidFill>
                  <a:schemeClr val="tx1"/>
                </a:solidFill>
                <a:latin typeface="標楷體" panose="03000509000000000000" pitchFamily="65" charset="-120"/>
                <a:ea typeface="標楷體" panose="03000509000000000000" pitchFamily="65" charset="-120"/>
              </a:rPr>
              <a:t>情形，應自行迴避</a:t>
            </a:r>
            <a:r>
              <a:rPr lang="zh-TW" altLang="en-US" sz="2800" b="1" dirty="0">
                <a:solidFill>
                  <a:schemeClr val="tx1"/>
                </a:solidFill>
                <a:latin typeface="標楷體" panose="03000509000000000000" pitchFamily="65" charset="-120"/>
                <a:ea typeface="標楷體" panose="03000509000000000000" pitchFamily="65" charset="-120"/>
              </a:rPr>
              <a:t>，當事人亦得申請迴避；申訴處理委員會視情況命其迴避。</a:t>
            </a:r>
            <a:endParaRPr lang="zh-TW" altLang="zh-TW" sz="2800" b="1" dirty="0">
              <a:solidFill>
                <a:schemeClr val="tx1"/>
              </a:solidFill>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1120234241"/>
      </p:ext>
    </p:extLst>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29917D7E-58C5-4D6C-B9CB-1B572BD5A7E6}"/>
              </a:ext>
            </a:extLst>
          </p:cNvPr>
          <p:cNvSpPr>
            <a:spLocks noGrp="1"/>
          </p:cNvSpPr>
          <p:nvPr>
            <p:ph type="title"/>
          </p:nvPr>
        </p:nvSpPr>
        <p:spPr>
          <a:xfrm>
            <a:off x="873983" y="232755"/>
            <a:ext cx="7633742" cy="895696"/>
          </a:xfrm>
        </p:spPr>
        <p:txBody>
          <a:bodyPr/>
          <a:lstStyle/>
          <a:p>
            <a:pPr algn="ctr"/>
            <a:r>
              <a:rPr lang="zh-TW" altLang="zh-TW" b="1" dirty="0">
                <a:latin typeface="標楷體" panose="03000509000000000000" pitchFamily="65" charset="-120"/>
                <a:ea typeface="標楷體" panose="03000509000000000000" pitchFamily="65" charset="-120"/>
              </a:rPr>
              <a:t>性騷擾</a:t>
            </a:r>
            <a:r>
              <a:rPr lang="zh-TW" altLang="en-US" b="1" dirty="0">
                <a:latin typeface="標楷體" panose="03000509000000000000" pitchFamily="65" charset="-120"/>
                <a:ea typeface="標楷體" panose="03000509000000000000" pitchFamily="65" charset="-120"/>
              </a:rPr>
              <a:t>調查原則</a:t>
            </a:r>
            <a:endParaRPr lang="zh-TW" altLang="en-US" b="1" i="0" u="none" strike="noStrike" kern="2600" baseline="0" dirty="0">
              <a:solidFill>
                <a:srgbClr val="000000"/>
              </a:solidFill>
              <a:latin typeface="標楷體" panose="03000509000000000000" pitchFamily="65" charset="-120"/>
              <a:ea typeface="標楷體" panose="03000509000000000000" pitchFamily="65" charset="-120"/>
            </a:endParaRPr>
          </a:p>
        </p:txBody>
      </p:sp>
      <p:sp>
        <p:nvSpPr>
          <p:cNvPr id="3" name="文字版面配置區 2">
            <a:extLst>
              <a:ext uri="{FF2B5EF4-FFF2-40B4-BE49-F238E27FC236}">
                <a16:creationId xmlns:a16="http://schemas.microsoft.com/office/drawing/2014/main" id="{F178A35A-46CA-4034-9B85-91C089CC45A6}"/>
              </a:ext>
            </a:extLst>
          </p:cNvPr>
          <p:cNvSpPr>
            <a:spLocks noGrp="1"/>
          </p:cNvSpPr>
          <p:nvPr>
            <p:ph type="body" idx="1"/>
          </p:nvPr>
        </p:nvSpPr>
        <p:spPr>
          <a:xfrm>
            <a:off x="669748" y="895695"/>
            <a:ext cx="8241496" cy="5962305"/>
          </a:xfrm>
        </p:spPr>
        <p:txBody>
          <a:bodyPr>
            <a:noAutofit/>
          </a:bodyPr>
          <a:lstStyle/>
          <a:p>
            <a:r>
              <a:rPr lang="zh-TW" altLang="zh-TW" sz="2400" b="1" dirty="0">
                <a:solidFill>
                  <a:schemeClr val="tx1"/>
                </a:solidFill>
                <a:latin typeface="標楷體" panose="03000509000000000000" pitchFamily="65" charset="-120"/>
                <a:ea typeface="標楷體" panose="03000509000000000000" pitchFamily="65" charset="-120"/>
              </a:rPr>
              <a:t>性騷擾事件之調查，應以不公開方式為之，並保護當事人之隱私及其他權益；對於當事人之姓名或其他足以辨識身分之資料，除有調查必要或基於公共安全之考量者外，應予保密。</a:t>
            </a:r>
          </a:p>
          <a:p>
            <a:r>
              <a:rPr lang="zh-TW" altLang="zh-TW" sz="2400" b="1" dirty="0">
                <a:solidFill>
                  <a:schemeClr val="tx1"/>
                </a:solidFill>
                <a:latin typeface="標楷體" panose="03000509000000000000" pitchFamily="65" charset="-120"/>
                <a:ea typeface="標楷體" panose="03000509000000000000" pitchFamily="65" charset="-120"/>
              </a:rPr>
              <a:t>性騷擾事件之調查應秉持客觀、公正、專業之原則，給予雙方當事人充分陳述意見及答辯之機會，應通知當事人及關係人到場說明，得邀請具相關學識經驗者協助，並應適時通知案件辦理情形；有詢問當事人之必要時，應避免重複詢問。</a:t>
            </a:r>
          </a:p>
          <a:p>
            <a:r>
              <a:rPr lang="zh-TW" altLang="zh-TW" sz="2400" b="1" dirty="0">
                <a:solidFill>
                  <a:schemeClr val="tx1"/>
                </a:solidFill>
                <a:latin typeface="標楷體" panose="03000509000000000000" pitchFamily="65" charset="-120"/>
                <a:ea typeface="標楷體" panose="03000509000000000000" pitchFamily="65" charset="-120"/>
              </a:rPr>
              <a:t>性騷擾事件之當事人或證人有權力不對等之情形時，應避免其對質。</a:t>
            </a:r>
          </a:p>
          <a:p>
            <a:r>
              <a:rPr lang="zh-TW" altLang="zh-TW" sz="2400" b="1" dirty="0">
                <a:solidFill>
                  <a:schemeClr val="tx1"/>
                </a:solidFill>
                <a:latin typeface="標楷體" panose="03000509000000000000" pitchFamily="65" charset="-120"/>
                <a:ea typeface="標楷體" panose="03000509000000000000" pitchFamily="65" charset="-120"/>
              </a:rPr>
              <a:t>調查人員因調查之必要，得於不違反保密義務範圍內另作成書面資料，交由當事人閱覽或告以要旨。</a:t>
            </a:r>
          </a:p>
          <a:p>
            <a:r>
              <a:rPr lang="zh-TW" altLang="zh-TW" sz="2400" b="1" dirty="0">
                <a:solidFill>
                  <a:schemeClr val="tx1"/>
                </a:solidFill>
                <a:latin typeface="標楷體" panose="03000509000000000000" pitchFamily="65" charset="-120"/>
                <a:ea typeface="標楷體" panose="03000509000000000000" pitchFamily="65" charset="-120"/>
              </a:rPr>
              <a:t>性騷擾事件之調查人員應具備性別平等意識。</a:t>
            </a:r>
          </a:p>
        </p:txBody>
      </p:sp>
    </p:spTree>
    <p:extLst>
      <p:ext uri="{BB962C8B-B14F-4D97-AF65-F5344CB8AC3E}">
        <p14:creationId xmlns:p14="http://schemas.microsoft.com/office/powerpoint/2010/main" val="119729759"/>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29917D7E-58C5-4D6C-B9CB-1B572BD5A7E6}"/>
              </a:ext>
            </a:extLst>
          </p:cNvPr>
          <p:cNvSpPr>
            <a:spLocks noGrp="1"/>
          </p:cNvSpPr>
          <p:nvPr>
            <p:ph type="title"/>
          </p:nvPr>
        </p:nvSpPr>
        <p:spPr>
          <a:xfrm>
            <a:off x="1497435" y="1944755"/>
            <a:ext cx="6719582" cy="1869615"/>
          </a:xfrm>
        </p:spPr>
        <p:txBody>
          <a:bodyPr>
            <a:normAutofit/>
          </a:bodyPr>
          <a:lstStyle/>
          <a:p>
            <a:pPr lvl="0"/>
            <a:r>
              <a:rPr lang="zh-TW" altLang="zh-TW" dirty="0">
                <a:latin typeface="標楷體" panose="03000509000000000000" pitchFamily="65" charset="-120"/>
                <a:ea typeface="標楷體" panose="03000509000000000000" pitchFamily="65" charset="-120"/>
              </a:rPr>
              <a:t>調查小組對性騷擾事件應作成調查報告，並載明</a:t>
            </a:r>
            <a:r>
              <a:rPr lang="zh-TW" altLang="en-US" dirty="0">
                <a:latin typeface="標楷體" panose="03000509000000000000" pitchFamily="65" charset="-120"/>
                <a:ea typeface="標楷體" panose="03000509000000000000" pitchFamily="65" charset="-120"/>
              </a:rPr>
              <a:t>相關</a:t>
            </a:r>
            <a:r>
              <a:rPr lang="zh-TW" altLang="zh-TW" dirty="0">
                <a:latin typeface="標楷體" panose="03000509000000000000" pitchFamily="65" charset="-120"/>
                <a:ea typeface="標楷體" panose="03000509000000000000" pitchFamily="65" charset="-120"/>
              </a:rPr>
              <a:t>事項移送</a:t>
            </a:r>
            <a:r>
              <a:rPr lang="zh-TW" altLang="en-US" dirty="0">
                <a:latin typeface="標楷體" panose="03000509000000000000" pitchFamily="65" charset="-120"/>
                <a:ea typeface="標楷體" panose="03000509000000000000" pitchFamily="65" charset="-120"/>
              </a:rPr>
              <a:t>申訴處理委員</a:t>
            </a:r>
            <a:r>
              <a:rPr lang="zh-TW" altLang="zh-TW" dirty="0">
                <a:latin typeface="標楷體" panose="03000509000000000000" pitchFamily="65" charset="-120"/>
                <a:ea typeface="標楷體" panose="03000509000000000000" pitchFamily="65" charset="-120"/>
              </a:rPr>
              <a:t>會審議</a:t>
            </a:r>
          </a:p>
        </p:txBody>
      </p:sp>
    </p:spTree>
    <p:extLst>
      <p:ext uri="{BB962C8B-B14F-4D97-AF65-F5344CB8AC3E}">
        <p14:creationId xmlns:p14="http://schemas.microsoft.com/office/powerpoint/2010/main" val="1253743853"/>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E69A3B32-7B0D-4A8D-BE3F-96B76B4BD067}"/>
              </a:ext>
            </a:extLst>
          </p:cNvPr>
          <p:cNvSpPr>
            <a:spLocks noGrp="1"/>
          </p:cNvSpPr>
          <p:nvPr>
            <p:ph type="title"/>
          </p:nvPr>
        </p:nvSpPr>
        <p:spPr>
          <a:xfrm>
            <a:off x="755129" y="297699"/>
            <a:ext cx="7633742" cy="1119099"/>
          </a:xfrm>
        </p:spPr>
        <p:txBody>
          <a:bodyPr/>
          <a:lstStyle/>
          <a:p>
            <a:pPr algn="ctr"/>
            <a:r>
              <a:rPr lang="zh-TW" altLang="en-US" b="1" i="0" u="none" strike="noStrike" kern="2600" baseline="0" dirty="0">
                <a:solidFill>
                  <a:srgbClr val="000000"/>
                </a:solidFill>
                <a:latin typeface="標楷體" panose="03000509000000000000" pitchFamily="65" charset="-120"/>
                <a:ea typeface="標楷體" panose="03000509000000000000" pitchFamily="65" charset="-120"/>
              </a:rPr>
              <a:t>調查結果通知及救濟途徑</a:t>
            </a:r>
          </a:p>
        </p:txBody>
      </p:sp>
      <p:sp>
        <p:nvSpPr>
          <p:cNvPr id="3" name="文字版面配置區 2">
            <a:extLst>
              <a:ext uri="{FF2B5EF4-FFF2-40B4-BE49-F238E27FC236}">
                <a16:creationId xmlns:a16="http://schemas.microsoft.com/office/drawing/2014/main" id="{E7D90C4C-CA21-4388-A12E-D93E9C51260F}"/>
              </a:ext>
            </a:extLst>
          </p:cNvPr>
          <p:cNvSpPr>
            <a:spLocks noGrp="1"/>
          </p:cNvSpPr>
          <p:nvPr>
            <p:ph type="body" idx="1"/>
          </p:nvPr>
        </p:nvSpPr>
        <p:spPr>
          <a:xfrm>
            <a:off x="755129" y="1105073"/>
            <a:ext cx="8113776" cy="5455228"/>
          </a:xfrm>
        </p:spPr>
        <p:txBody>
          <a:bodyPr>
            <a:noAutofit/>
          </a:bodyPr>
          <a:lstStyle/>
          <a:p>
            <a:r>
              <a:rPr lang="zh-TW" altLang="en-US" sz="2000" b="1" kern="150" dirty="0">
                <a:solidFill>
                  <a:srgbClr val="000000"/>
                </a:solidFill>
                <a:latin typeface="標楷體" panose="03000509000000000000" pitchFamily="65" charset="-120"/>
                <a:ea typeface="標楷體" panose="03000509000000000000" pitchFamily="65" charset="-120"/>
              </a:rPr>
              <a:t>適用性別平等工作法之性騷擾事件：</a:t>
            </a:r>
          </a:p>
          <a:p>
            <a:pPr lvl="1"/>
            <a:r>
              <a:rPr lang="zh-TW" altLang="en-US" sz="2000" kern="150" dirty="0">
                <a:solidFill>
                  <a:srgbClr val="000000"/>
                </a:solidFill>
                <a:latin typeface="標楷體" panose="03000509000000000000" pitchFamily="65" charset="-120"/>
                <a:ea typeface="標楷體" panose="03000509000000000000" pitchFamily="65" charset="-120"/>
              </a:rPr>
              <a:t>調查認定屬性騷擾之案件，學校應將處理結果通知新北市政府</a:t>
            </a:r>
            <a:r>
              <a:rPr lang="en-US" altLang="zh-TW" sz="2000" kern="150" dirty="0">
                <a:solidFill>
                  <a:srgbClr val="000000"/>
                </a:solidFill>
                <a:latin typeface="標楷體" panose="03000509000000000000" pitchFamily="65" charset="-120"/>
                <a:ea typeface="標楷體" panose="03000509000000000000" pitchFamily="65" charset="-120"/>
              </a:rPr>
              <a:t>(</a:t>
            </a:r>
            <a:r>
              <a:rPr lang="zh-TW" altLang="en-US" sz="2000" kern="150" dirty="0">
                <a:solidFill>
                  <a:srgbClr val="000000"/>
                </a:solidFill>
                <a:latin typeface="標楷體" panose="03000509000000000000" pitchFamily="65" charset="-120"/>
                <a:ea typeface="標楷體" panose="03000509000000000000" pitchFamily="65" charset="-120"/>
              </a:rPr>
              <a:t>勞工局</a:t>
            </a:r>
            <a:r>
              <a:rPr lang="en-US" altLang="zh-TW" sz="2000" kern="150" dirty="0">
                <a:solidFill>
                  <a:srgbClr val="000000"/>
                </a:solidFill>
                <a:latin typeface="標楷體" panose="03000509000000000000" pitchFamily="65" charset="-120"/>
                <a:ea typeface="標楷體" panose="03000509000000000000" pitchFamily="65" charset="-120"/>
              </a:rPr>
              <a:t>)</a:t>
            </a:r>
            <a:r>
              <a:rPr lang="zh-TW" altLang="en-US" sz="2000" kern="150" dirty="0">
                <a:solidFill>
                  <a:srgbClr val="000000"/>
                </a:solidFill>
                <a:latin typeface="標楷體" panose="03000509000000000000" pitchFamily="65" charset="-120"/>
                <a:ea typeface="標楷體" panose="03000509000000000000" pitchFamily="65" charset="-120"/>
              </a:rPr>
              <a:t>。</a:t>
            </a:r>
          </a:p>
          <a:p>
            <a:pPr lvl="1"/>
            <a:r>
              <a:rPr lang="zh-TW" altLang="en-US" sz="2000" kern="150" dirty="0">
                <a:solidFill>
                  <a:srgbClr val="000000"/>
                </a:solidFill>
                <a:latin typeface="標楷體" panose="03000509000000000000" pitchFamily="65" charset="-120"/>
                <a:ea typeface="標楷體" panose="03000509000000000000" pitchFamily="65" charset="-120"/>
              </a:rPr>
              <a:t>非屬公務人員或教育人員之申訴人不服本校所為調查或懲處結果，得於性別平等工作法規定款申訴時效內逕向新北市政府</a:t>
            </a:r>
            <a:r>
              <a:rPr lang="en-US" altLang="zh-TW" sz="2000" kern="150" dirty="0">
                <a:solidFill>
                  <a:srgbClr val="000000"/>
                </a:solidFill>
                <a:latin typeface="標楷體" panose="03000509000000000000" pitchFamily="65" charset="-120"/>
                <a:ea typeface="標楷體" panose="03000509000000000000" pitchFamily="65" charset="-120"/>
              </a:rPr>
              <a:t>(</a:t>
            </a:r>
            <a:r>
              <a:rPr lang="zh-TW" altLang="en-US" sz="2000" kern="150" dirty="0">
                <a:solidFill>
                  <a:srgbClr val="000000"/>
                </a:solidFill>
                <a:latin typeface="標楷體" panose="03000509000000000000" pitchFamily="65" charset="-120"/>
                <a:ea typeface="標楷體" panose="03000509000000000000" pitchFamily="65" charset="-120"/>
              </a:rPr>
              <a:t>勞工局</a:t>
            </a:r>
            <a:r>
              <a:rPr lang="en-US" altLang="zh-TW" sz="2000" kern="150" dirty="0">
                <a:solidFill>
                  <a:srgbClr val="000000"/>
                </a:solidFill>
                <a:latin typeface="標楷體" panose="03000509000000000000" pitchFamily="65" charset="-120"/>
                <a:ea typeface="標楷體" panose="03000509000000000000" pitchFamily="65" charset="-120"/>
              </a:rPr>
              <a:t>)</a:t>
            </a:r>
            <a:r>
              <a:rPr lang="zh-TW" altLang="en-US" sz="2000" kern="150" dirty="0">
                <a:solidFill>
                  <a:srgbClr val="000000"/>
                </a:solidFill>
                <a:latin typeface="標楷體" panose="03000509000000000000" pitchFamily="65" charset="-120"/>
                <a:ea typeface="標楷體" panose="03000509000000000000" pitchFamily="65" charset="-120"/>
              </a:rPr>
              <a:t>提起申訴</a:t>
            </a:r>
          </a:p>
          <a:p>
            <a:r>
              <a:rPr lang="zh-TW" altLang="en-US" sz="2000" b="1" kern="150" dirty="0">
                <a:solidFill>
                  <a:srgbClr val="000000"/>
                </a:solidFill>
                <a:latin typeface="標楷體" panose="03000509000000000000" pitchFamily="65" charset="-120"/>
                <a:ea typeface="標楷體" panose="03000509000000000000" pitchFamily="65" charset="-120"/>
              </a:rPr>
              <a:t>適用性騷擾防治法之性騷擾事件：</a:t>
            </a:r>
          </a:p>
          <a:p>
            <a:pPr lvl="1"/>
            <a:r>
              <a:rPr lang="zh-TW" altLang="en-US" sz="2000" kern="150" dirty="0">
                <a:solidFill>
                  <a:srgbClr val="000000"/>
                </a:solidFill>
                <a:latin typeface="標楷體" panose="03000509000000000000" pitchFamily="65" charset="-120"/>
                <a:ea typeface="標楷體" panose="03000509000000000000" pitchFamily="65" charset="-120"/>
              </a:rPr>
              <a:t>應將調查報告及處理建議移送新北市政府</a:t>
            </a:r>
            <a:r>
              <a:rPr lang="en-US" altLang="zh-TW" sz="2000" kern="150" dirty="0">
                <a:solidFill>
                  <a:srgbClr val="000000"/>
                </a:solidFill>
                <a:latin typeface="標楷體" panose="03000509000000000000" pitchFamily="65" charset="-120"/>
                <a:ea typeface="標楷體" panose="03000509000000000000" pitchFamily="65" charset="-120"/>
              </a:rPr>
              <a:t>(</a:t>
            </a:r>
            <a:r>
              <a:rPr lang="zh-TW" altLang="en-US" sz="2000" kern="150" dirty="0">
                <a:solidFill>
                  <a:srgbClr val="000000"/>
                </a:solidFill>
                <a:latin typeface="標楷體" panose="03000509000000000000" pitchFamily="65" charset="-120"/>
                <a:ea typeface="標楷體" panose="03000509000000000000" pitchFamily="65" charset="-120"/>
              </a:rPr>
              <a:t>社會局</a:t>
            </a:r>
            <a:r>
              <a:rPr lang="en-US" altLang="zh-TW" sz="2000" kern="150" dirty="0">
                <a:solidFill>
                  <a:srgbClr val="000000"/>
                </a:solidFill>
                <a:latin typeface="標楷體" panose="03000509000000000000" pitchFamily="65" charset="-120"/>
                <a:ea typeface="標楷體" panose="03000509000000000000" pitchFamily="65" charset="-120"/>
              </a:rPr>
              <a:t>)</a:t>
            </a:r>
            <a:r>
              <a:rPr lang="zh-TW" altLang="en-US" sz="2000" kern="150" dirty="0">
                <a:solidFill>
                  <a:srgbClr val="000000"/>
                </a:solidFill>
                <a:latin typeface="標楷體" panose="03000509000000000000" pitchFamily="65" charset="-120"/>
                <a:ea typeface="標楷體" panose="03000509000000000000" pitchFamily="65" charset="-120"/>
              </a:rPr>
              <a:t>審議；新北市政府</a:t>
            </a:r>
            <a:r>
              <a:rPr lang="en-US" altLang="zh-TW" sz="2000" kern="150" dirty="0">
                <a:solidFill>
                  <a:srgbClr val="000000"/>
                </a:solidFill>
                <a:latin typeface="標楷體" panose="03000509000000000000" pitchFamily="65" charset="-120"/>
                <a:ea typeface="標楷體" panose="03000509000000000000" pitchFamily="65" charset="-120"/>
              </a:rPr>
              <a:t>(</a:t>
            </a:r>
            <a:r>
              <a:rPr lang="zh-TW" altLang="en-US" sz="2000" kern="150" dirty="0">
                <a:solidFill>
                  <a:srgbClr val="000000"/>
                </a:solidFill>
                <a:latin typeface="標楷體" panose="03000509000000000000" pitchFamily="65" charset="-120"/>
                <a:ea typeface="標楷體" panose="03000509000000000000" pitchFamily="65" charset="-120"/>
              </a:rPr>
              <a:t>社會局</a:t>
            </a:r>
            <a:r>
              <a:rPr lang="en-US" altLang="zh-TW" sz="2000" kern="150" dirty="0">
                <a:solidFill>
                  <a:srgbClr val="000000"/>
                </a:solidFill>
                <a:latin typeface="標楷體" panose="03000509000000000000" pitchFamily="65" charset="-120"/>
                <a:ea typeface="標楷體" panose="03000509000000000000" pitchFamily="65" charset="-120"/>
              </a:rPr>
              <a:t>)</a:t>
            </a:r>
            <a:r>
              <a:rPr lang="zh-TW" altLang="en-US" sz="2000" kern="150" dirty="0">
                <a:solidFill>
                  <a:srgbClr val="000000"/>
                </a:solidFill>
                <a:latin typeface="標楷體" panose="03000509000000000000" pitchFamily="65" charset="-120"/>
                <a:ea typeface="標楷體" panose="03000509000000000000" pitchFamily="65" charset="-120"/>
              </a:rPr>
              <a:t>將該申訴案件調查結果之決定，以書面載明事實及理由通知申訴人、行為人及本校。</a:t>
            </a:r>
          </a:p>
          <a:p>
            <a:pPr lvl="1"/>
            <a:r>
              <a:rPr lang="zh-TW" altLang="en-US" sz="2000" kern="150" dirty="0">
                <a:solidFill>
                  <a:srgbClr val="000000"/>
                </a:solidFill>
                <a:latin typeface="標楷體" panose="03000509000000000000" pitchFamily="65" charset="-120"/>
                <a:ea typeface="標楷體" panose="03000509000000000000" pitchFamily="65" charset="-120"/>
              </a:rPr>
              <a:t>申訴人及行為人對於前項調查結果之決定不服者，得於該決定通知書送達之次日起三十日內檢附行政處分影本、訴願書至新北市政府</a:t>
            </a:r>
            <a:r>
              <a:rPr lang="en-US" altLang="zh-TW" sz="2000" kern="150" dirty="0">
                <a:solidFill>
                  <a:srgbClr val="000000"/>
                </a:solidFill>
                <a:latin typeface="標楷體" panose="03000509000000000000" pitchFamily="65" charset="-120"/>
                <a:ea typeface="標楷體" panose="03000509000000000000" pitchFamily="65" charset="-120"/>
              </a:rPr>
              <a:t>(</a:t>
            </a:r>
            <a:r>
              <a:rPr lang="zh-TW" altLang="en-US" sz="2000" kern="150" dirty="0">
                <a:solidFill>
                  <a:srgbClr val="000000"/>
                </a:solidFill>
                <a:latin typeface="標楷體" panose="03000509000000000000" pitchFamily="65" charset="-120"/>
                <a:ea typeface="標楷體" panose="03000509000000000000" pitchFamily="65" charset="-120"/>
              </a:rPr>
              <a:t>社會局</a:t>
            </a:r>
            <a:r>
              <a:rPr lang="en-US" altLang="zh-TW" sz="2000" kern="150" dirty="0">
                <a:solidFill>
                  <a:srgbClr val="000000"/>
                </a:solidFill>
                <a:latin typeface="標楷體" panose="03000509000000000000" pitchFamily="65" charset="-120"/>
                <a:ea typeface="標楷體" panose="03000509000000000000" pitchFamily="65" charset="-120"/>
              </a:rPr>
              <a:t>)</a:t>
            </a:r>
            <a:r>
              <a:rPr lang="zh-TW" altLang="en-US" sz="2000" kern="150" dirty="0">
                <a:solidFill>
                  <a:srgbClr val="000000"/>
                </a:solidFill>
                <a:latin typeface="標楷體" panose="03000509000000000000" pitchFamily="65" charset="-120"/>
                <a:ea typeface="標楷體" panose="03000509000000000000" pitchFamily="65" charset="-120"/>
              </a:rPr>
              <a:t>，由新北市政府</a:t>
            </a:r>
            <a:r>
              <a:rPr lang="en-US" altLang="zh-TW" sz="2000" kern="150" dirty="0">
                <a:solidFill>
                  <a:srgbClr val="000000"/>
                </a:solidFill>
                <a:latin typeface="標楷體" panose="03000509000000000000" pitchFamily="65" charset="-120"/>
                <a:ea typeface="標楷體" panose="03000509000000000000" pitchFamily="65" charset="-120"/>
              </a:rPr>
              <a:t>(</a:t>
            </a:r>
            <a:r>
              <a:rPr lang="zh-TW" altLang="en-US" sz="2000" kern="150" dirty="0">
                <a:solidFill>
                  <a:srgbClr val="000000"/>
                </a:solidFill>
                <a:latin typeface="標楷體" panose="03000509000000000000" pitchFamily="65" charset="-120"/>
                <a:ea typeface="標楷體" panose="03000509000000000000" pitchFamily="65" charset="-120"/>
              </a:rPr>
              <a:t>社會局</a:t>
            </a:r>
            <a:r>
              <a:rPr lang="en-US" altLang="zh-TW" sz="2000" kern="150" dirty="0">
                <a:solidFill>
                  <a:srgbClr val="000000"/>
                </a:solidFill>
                <a:latin typeface="標楷體" panose="03000509000000000000" pitchFamily="65" charset="-120"/>
                <a:ea typeface="標楷體" panose="03000509000000000000" pitchFamily="65" charset="-120"/>
              </a:rPr>
              <a:t>)</a:t>
            </a:r>
            <a:r>
              <a:rPr lang="zh-TW" altLang="en-US" sz="2000" kern="150" dirty="0">
                <a:solidFill>
                  <a:srgbClr val="000000"/>
                </a:solidFill>
                <a:latin typeface="標楷體" panose="03000509000000000000" pitchFamily="65" charset="-120"/>
                <a:ea typeface="標楷體" panose="03000509000000000000" pitchFamily="65" charset="-120"/>
              </a:rPr>
              <a:t>層轉訴願管轄機關即衛生福利部審議，如不服訴願決定，得於決定書送達之次日起二個月內提起行政訴訟。</a:t>
            </a:r>
          </a:p>
        </p:txBody>
      </p:sp>
    </p:spTree>
    <p:extLst>
      <p:ext uri="{BB962C8B-B14F-4D97-AF65-F5344CB8AC3E}">
        <p14:creationId xmlns:p14="http://schemas.microsoft.com/office/powerpoint/2010/main" val="2685657370"/>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文字版面配置區 2">
            <a:extLst>
              <a:ext uri="{FF2B5EF4-FFF2-40B4-BE49-F238E27FC236}">
                <a16:creationId xmlns:a16="http://schemas.microsoft.com/office/drawing/2014/main" id="{A8385474-A371-48A2-8FA0-0A29D1E7FC2D}"/>
              </a:ext>
            </a:extLst>
          </p:cNvPr>
          <p:cNvSpPr>
            <a:spLocks noGrp="1"/>
          </p:cNvSpPr>
          <p:nvPr>
            <p:ph type="body" idx="1"/>
          </p:nvPr>
        </p:nvSpPr>
        <p:spPr>
          <a:xfrm>
            <a:off x="989092" y="1508446"/>
            <a:ext cx="7633742" cy="2695193"/>
          </a:xfrm>
        </p:spPr>
        <p:txBody>
          <a:bodyPr>
            <a:normAutofit/>
          </a:bodyPr>
          <a:lstStyle/>
          <a:p>
            <a:r>
              <a:rPr lang="zh-TW" altLang="zh-TW" sz="3300" b="1" dirty="0">
                <a:solidFill>
                  <a:schemeClr val="tx1"/>
                </a:solidFill>
                <a:latin typeface="標楷體" panose="03000509000000000000" pitchFamily="65" charset="-120"/>
                <a:ea typeface="標楷體" panose="03000509000000000000" pitchFamily="65" charset="-120"/>
              </a:rPr>
              <a:t>適用性別平等工作法之性騷擾事件，公務人員及教育人員之申訴、救濟及處理程序，依各該人事法令之規定</a:t>
            </a:r>
            <a:endParaRPr lang="zh-TW" altLang="en-US" sz="3300" b="1" dirty="0">
              <a:solidFill>
                <a:schemeClr val="tx1"/>
              </a:solidFill>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2249359678"/>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EBC84942-9479-439D-BF9C-82F7B6668B56}"/>
              </a:ext>
            </a:extLst>
          </p:cNvPr>
          <p:cNvSpPr>
            <a:spLocks noGrp="1"/>
          </p:cNvSpPr>
          <p:nvPr>
            <p:ph type="title"/>
          </p:nvPr>
        </p:nvSpPr>
        <p:spPr>
          <a:xfrm>
            <a:off x="938758" y="566868"/>
            <a:ext cx="7633742" cy="1119099"/>
          </a:xfrm>
        </p:spPr>
        <p:txBody>
          <a:bodyPr>
            <a:normAutofit/>
          </a:bodyPr>
          <a:lstStyle/>
          <a:p>
            <a:pPr algn="ctr"/>
            <a:r>
              <a:rPr lang="zh-TW" altLang="en-US" b="1" i="0" u="none" strike="noStrike" kern="2600" baseline="0" dirty="0">
                <a:solidFill>
                  <a:srgbClr val="000000"/>
                </a:solidFill>
                <a:latin typeface="標楷體" panose="03000509000000000000" pitchFamily="65" charset="-120"/>
                <a:ea typeface="標楷體" panose="03000509000000000000" pitchFamily="65" charset="-120"/>
              </a:rPr>
              <a:t>適用性騷擾防治法案件調解程序</a:t>
            </a:r>
          </a:p>
        </p:txBody>
      </p:sp>
      <p:sp>
        <p:nvSpPr>
          <p:cNvPr id="3" name="文字版面配置區 2">
            <a:extLst>
              <a:ext uri="{FF2B5EF4-FFF2-40B4-BE49-F238E27FC236}">
                <a16:creationId xmlns:a16="http://schemas.microsoft.com/office/drawing/2014/main" id="{1F7B3248-314B-4357-82BC-572CEFCBB4AC}"/>
              </a:ext>
            </a:extLst>
          </p:cNvPr>
          <p:cNvSpPr>
            <a:spLocks noGrp="1"/>
          </p:cNvSpPr>
          <p:nvPr>
            <p:ph type="body" idx="1"/>
          </p:nvPr>
        </p:nvSpPr>
        <p:spPr>
          <a:xfrm>
            <a:off x="938758" y="1632204"/>
            <a:ext cx="7633742" cy="3593591"/>
          </a:xfrm>
        </p:spPr>
        <p:txBody>
          <a:bodyPr>
            <a:noAutofit/>
          </a:bodyPr>
          <a:lstStyle/>
          <a:p>
            <a:pPr lvl="0"/>
            <a:r>
              <a:rPr lang="zh-TW" altLang="en-US" sz="2800" b="1" kern="2600" dirty="0">
                <a:solidFill>
                  <a:srgbClr val="000000"/>
                </a:solidFill>
                <a:latin typeface="標楷體" panose="03000509000000000000" pitchFamily="65" charset="-120"/>
                <a:ea typeface="標楷體" panose="03000509000000000000" pitchFamily="65" charset="-120"/>
              </a:rPr>
              <a:t>於適用性騷擾防治法案件調查程序中，獲知權勢性騷擾以外之性騷擾事件，任一方當事人有調解意願時，應協助其向新北市政府</a:t>
            </a:r>
            <a:r>
              <a:rPr lang="en-US" altLang="zh-TW" sz="2800" b="1" kern="2600" dirty="0">
                <a:solidFill>
                  <a:srgbClr val="000000"/>
                </a:solidFill>
                <a:latin typeface="標楷體" panose="03000509000000000000" pitchFamily="65" charset="-120"/>
                <a:ea typeface="標楷體" panose="03000509000000000000" pitchFamily="65" charset="-120"/>
              </a:rPr>
              <a:t>(</a:t>
            </a:r>
            <a:r>
              <a:rPr lang="zh-TW" altLang="en-US" sz="2800" b="1" kern="2600" dirty="0">
                <a:solidFill>
                  <a:srgbClr val="000000"/>
                </a:solidFill>
                <a:latin typeface="標楷體" panose="03000509000000000000" pitchFamily="65" charset="-120"/>
                <a:ea typeface="標楷體" panose="03000509000000000000" pitchFamily="65" charset="-120"/>
              </a:rPr>
              <a:t>社會局</a:t>
            </a:r>
            <a:r>
              <a:rPr lang="en-US" altLang="zh-TW" sz="2800" b="1" kern="2600" dirty="0">
                <a:solidFill>
                  <a:srgbClr val="000000"/>
                </a:solidFill>
                <a:latin typeface="標楷體" panose="03000509000000000000" pitchFamily="65" charset="-120"/>
                <a:ea typeface="標楷體" panose="03000509000000000000" pitchFamily="65" charset="-120"/>
              </a:rPr>
              <a:t>)</a:t>
            </a:r>
            <a:r>
              <a:rPr lang="zh-TW" altLang="en-US" sz="2800" b="1" kern="2600" dirty="0">
                <a:solidFill>
                  <a:srgbClr val="000000"/>
                </a:solidFill>
                <a:latin typeface="標楷體" panose="03000509000000000000" pitchFamily="65" charset="-120"/>
                <a:ea typeface="標楷體" panose="03000509000000000000" pitchFamily="65" charset="-120"/>
              </a:rPr>
              <a:t>申請調解。</a:t>
            </a:r>
            <a:endParaRPr lang="en-US" altLang="zh-TW" sz="2800" b="1" kern="2600" dirty="0">
              <a:solidFill>
                <a:srgbClr val="000000"/>
              </a:solidFill>
              <a:latin typeface="標楷體" panose="03000509000000000000" pitchFamily="65" charset="-120"/>
              <a:ea typeface="標楷體" panose="03000509000000000000" pitchFamily="65" charset="-120"/>
            </a:endParaRPr>
          </a:p>
          <a:p>
            <a:pPr lvl="0"/>
            <a:r>
              <a:rPr lang="zh-TW" altLang="en-US" sz="2800" b="1" kern="150" dirty="0">
                <a:solidFill>
                  <a:srgbClr val="000000"/>
                </a:solidFill>
                <a:latin typeface="標楷體" panose="03000509000000000000" pitchFamily="65" charset="-120"/>
                <a:ea typeface="標楷體" panose="03000509000000000000" pitchFamily="65" charset="-120"/>
              </a:rPr>
              <a:t>調解期間，除依被害人之請求停止調查外，調查程序繼續進行。</a:t>
            </a:r>
          </a:p>
          <a:p>
            <a:r>
              <a:rPr lang="zh-TW" altLang="en-US" sz="2800" b="1" kern="150" dirty="0">
                <a:solidFill>
                  <a:srgbClr val="000000"/>
                </a:solidFill>
                <a:latin typeface="標楷體" panose="03000509000000000000" pitchFamily="65" charset="-120"/>
                <a:ea typeface="標楷體" panose="03000509000000000000" pitchFamily="65" charset="-120"/>
              </a:rPr>
              <a:t>經調解成立，調解書上載有當事人同意撤回申訴、告訴、自訴或起訴意旨，於法院核定後，其已提起之申訴、刑事告訴或自訴均視為撤回。</a:t>
            </a:r>
            <a:endParaRPr lang="zh-TW" altLang="en-US" sz="2800" b="1" kern="150" dirty="0">
              <a:solidFill>
                <a:srgbClr val="000000"/>
              </a:solidFill>
              <a:latin typeface="Times New Roman" panose="02020603050405020304" pitchFamily="18" charset="0"/>
              <a:ea typeface="新細明體" panose="02020500000000000000" pitchFamily="18" charset="-120"/>
            </a:endParaRPr>
          </a:p>
        </p:txBody>
      </p:sp>
    </p:spTree>
    <p:extLst>
      <p:ext uri="{BB962C8B-B14F-4D97-AF65-F5344CB8AC3E}">
        <p14:creationId xmlns:p14="http://schemas.microsoft.com/office/powerpoint/2010/main" val="192595511"/>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A3EA8BFD-7806-4632-995D-942AAE2CF14A}"/>
              </a:ext>
            </a:extLst>
          </p:cNvPr>
          <p:cNvSpPr>
            <a:spLocks noGrp="1"/>
          </p:cNvSpPr>
          <p:nvPr>
            <p:ph type="title"/>
          </p:nvPr>
        </p:nvSpPr>
        <p:spPr>
          <a:xfrm>
            <a:off x="755129" y="1452652"/>
            <a:ext cx="7633742" cy="1119099"/>
          </a:xfrm>
        </p:spPr>
        <p:txBody>
          <a:bodyPr>
            <a:normAutofit/>
          </a:bodyPr>
          <a:lstStyle/>
          <a:p>
            <a:pPr algn="ctr"/>
            <a:r>
              <a:rPr lang="zh-TW" altLang="en-US" b="1" i="0" u="none" strike="noStrike" kern="2600" baseline="0" dirty="0">
                <a:solidFill>
                  <a:srgbClr val="000000"/>
                </a:solidFill>
                <a:latin typeface="標楷體" panose="03000509000000000000" pitchFamily="65" charset="-120"/>
                <a:ea typeface="標楷體" panose="03000509000000000000" pitchFamily="65" charset="-120"/>
              </a:rPr>
              <a:t>懲處</a:t>
            </a:r>
          </a:p>
        </p:txBody>
      </p:sp>
      <p:sp>
        <p:nvSpPr>
          <p:cNvPr id="3" name="文字版面配置區 2">
            <a:extLst>
              <a:ext uri="{FF2B5EF4-FFF2-40B4-BE49-F238E27FC236}">
                <a16:creationId xmlns:a16="http://schemas.microsoft.com/office/drawing/2014/main" id="{C580AD8B-0842-473D-88EA-9AA4CA34C13A}"/>
              </a:ext>
            </a:extLst>
          </p:cNvPr>
          <p:cNvSpPr>
            <a:spLocks noGrp="1"/>
          </p:cNvSpPr>
          <p:nvPr>
            <p:ph type="body" idx="1"/>
          </p:nvPr>
        </p:nvSpPr>
        <p:spPr>
          <a:xfrm>
            <a:off x="1560352" y="2571751"/>
            <a:ext cx="6719582" cy="2695193"/>
          </a:xfrm>
        </p:spPr>
        <p:txBody>
          <a:bodyPr>
            <a:normAutofit/>
          </a:bodyPr>
          <a:lstStyle/>
          <a:p>
            <a:r>
              <a:rPr lang="zh-TW" altLang="en-US" sz="2800" b="1" kern="2600" dirty="0">
                <a:solidFill>
                  <a:schemeClr val="tx1"/>
                </a:solidFill>
                <a:latin typeface="標楷體" panose="03000509000000000000" pitchFamily="65" charset="-120"/>
                <a:ea typeface="標楷體" panose="03000509000000000000" pitchFamily="65" charset="-120"/>
              </a:rPr>
              <a:t>性騷擾行為經調查屬實，學校應視情節輕重，對行為人為適當之懲處，並予以追蹤、考核及監督，避免再度性騷擾或報復情事發生</a:t>
            </a:r>
            <a:endParaRPr lang="zh-TW" altLang="en-US" sz="2800" b="1" dirty="0">
              <a:solidFill>
                <a:schemeClr val="tx1"/>
              </a:solidFill>
            </a:endParaRPr>
          </a:p>
        </p:txBody>
      </p:sp>
    </p:spTree>
    <p:extLst>
      <p:ext uri="{BB962C8B-B14F-4D97-AF65-F5344CB8AC3E}">
        <p14:creationId xmlns:p14="http://schemas.microsoft.com/office/powerpoint/2010/main" val="1548573571"/>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2A749C27-7F62-4D07-B2F7-4BBF35A90061}"/>
              </a:ext>
            </a:extLst>
          </p:cNvPr>
          <p:cNvSpPr>
            <a:spLocks noGrp="1"/>
          </p:cNvSpPr>
          <p:nvPr>
            <p:ph type="title"/>
          </p:nvPr>
        </p:nvSpPr>
        <p:spPr>
          <a:xfrm>
            <a:off x="945050" y="1515251"/>
            <a:ext cx="7633742" cy="1119099"/>
          </a:xfrm>
        </p:spPr>
        <p:txBody>
          <a:bodyPr/>
          <a:lstStyle/>
          <a:p>
            <a:pPr algn="ctr"/>
            <a:r>
              <a:rPr lang="zh-TW" altLang="zh-TW" b="1" kern="2600" dirty="0">
                <a:solidFill>
                  <a:srgbClr val="000000"/>
                </a:solidFill>
                <a:latin typeface="標楷體" panose="03000509000000000000" pitchFamily="65" charset="-120"/>
                <a:ea typeface="標楷體" panose="03000509000000000000" pitchFamily="65" charset="-120"/>
              </a:rPr>
              <a:t>行為人為學生</a:t>
            </a:r>
            <a:r>
              <a:rPr lang="zh-TW" altLang="en-US" b="1" kern="2600" dirty="0">
                <a:solidFill>
                  <a:srgbClr val="000000"/>
                </a:solidFill>
                <a:latin typeface="標楷體" panose="03000509000000000000" pitchFamily="65" charset="-120"/>
                <a:ea typeface="標楷體" panose="03000509000000000000" pitchFamily="65" charset="-120"/>
              </a:rPr>
              <a:t>時</a:t>
            </a:r>
          </a:p>
        </p:txBody>
      </p:sp>
      <p:sp>
        <p:nvSpPr>
          <p:cNvPr id="3" name="文字版面配置區 2">
            <a:extLst>
              <a:ext uri="{FF2B5EF4-FFF2-40B4-BE49-F238E27FC236}">
                <a16:creationId xmlns:a16="http://schemas.microsoft.com/office/drawing/2014/main" id="{8EFC49D5-8702-4154-AD64-5CB51FC052F2}"/>
              </a:ext>
            </a:extLst>
          </p:cNvPr>
          <p:cNvSpPr>
            <a:spLocks noGrp="1"/>
          </p:cNvSpPr>
          <p:nvPr>
            <p:ph type="body" idx="1"/>
          </p:nvPr>
        </p:nvSpPr>
        <p:spPr>
          <a:xfrm>
            <a:off x="1541477" y="2571751"/>
            <a:ext cx="6904254" cy="2695193"/>
          </a:xfrm>
        </p:spPr>
        <p:txBody>
          <a:bodyPr>
            <a:noAutofit/>
          </a:bodyPr>
          <a:lstStyle/>
          <a:p>
            <a:r>
              <a:rPr lang="zh-TW" altLang="zh-TW" sz="2800" b="1" dirty="0">
                <a:solidFill>
                  <a:schemeClr val="tx1"/>
                </a:solidFill>
                <a:latin typeface="標楷體" panose="03000509000000000000" pitchFamily="65" charset="-120"/>
                <a:ea typeface="標楷體" panose="03000509000000000000" pitchFamily="65" charset="-120"/>
              </a:rPr>
              <a:t>適用性騷擾防治法之性騷擾事件若行為人為學生時，則得視年齡及身心發展之必要考量，由本校學務處及委託本校性別平等教育委員會調查，並於處理建議得結合性別平等教育，提供教育輔導措施。</a:t>
            </a:r>
          </a:p>
          <a:p>
            <a:endParaRPr lang="zh-TW" altLang="en-US" sz="2800" b="1" dirty="0">
              <a:solidFill>
                <a:schemeClr val="tx1"/>
              </a:solidFill>
              <a:latin typeface="標楷體" panose="03000509000000000000" pitchFamily="65" charset="-120"/>
              <a:ea typeface="標楷體" panose="03000509000000000000" pitchFamily="65" charset="-120"/>
            </a:endParaRPr>
          </a:p>
        </p:txBody>
      </p:sp>
    </p:spTree>
    <p:extLst>
      <p:ext uri="{BB962C8B-B14F-4D97-AF65-F5344CB8AC3E}">
        <p14:creationId xmlns:p14="http://schemas.microsoft.com/office/powerpoint/2010/main" val="3313863827"/>
      </p:ext>
    </p:extLst>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CBBB37A3-BA04-44D0-AEC6-88A8FA9D2120}"/>
              </a:ext>
            </a:extLst>
          </p:cNvPr>
          <p:cNvSpPr>
            <a:spLocks noGrp="1"/>
          </p:cNvSpPr>
          <p:nvPr>
            <p:ph type="title"/>
          </p:nvPr>
        </p:nvSpPr>
        <p:spPr>
          <a:xfrm>
            <a:off x="1008501" y="2097185"/>
            <a:ext cx="7633742" cy="1119099"/>
          </a:xfrm>
        </p:spPr>
        <p:txBody>
          <a:bodyPr>
            <a:normAutofit fontScale="90000"/>
          </a:bodyPr>
          <a:lstStyle/>
          <a:p>
            <a:r>
              <a:rPr lang="zh-TW" altLang="en-US" dirty="0">
                <a:latin typeface="標楷體" panose="03000509000000000000" pitchFamily="65" charset="-120"/>
                <a:ea typeface="標楷體" panose="03000509000000000000" pitchFamily="65" charset="-120"/>
              </a:rPr>
              <a:t>行政院所屬中央暨地方各機關</a:t>
            </a:r>
            <a:r>
              <a:rPr lang="en-US" altLang="zh-TW" dirty="0">
                <a:latin typeface="標楷體" panose="03000509000000000000" pitchFamily="65" charset="-120"/>
                <a:ea typeface="標楷體" panose="03000509000000000000" pitchFamily="65" charset="-120"/>
              </a:rPr>
              <a:t>(</a:t>
            </a:r>
            <a:r>
              <a:rPr lang="zh-TW" altLang="en-US" dirty="0">
                <a:latin typeface="標楷體" panose="03000509000000000000" pitchFamily="65" charset="-120"/>
                <a:ea typeface="標楷體" panose="03000509000000000000" pitchFamily="65" charset="-120"/>
              </a:rPr>
              <a:t>構</a:t>
            </a:r>
            <a:r>
              <a:rPr lang="en-US" altLang="zh-TW" dirty="0">
                <a:latin typeface="標楷體" panose="03000509000000000000" pitchFamily="65" charset="-120"/>
                <a:ea typeface="標楷體" panose="03000509000000000000" pitchFamily="65" charset="-120"/>
              </a:rPr>
              <a:t>)</a:t>
            </a:r>
            <a:r>
              <a:rPr lang="zh-TW" altLang="en-US" dirty="0">
                <a:latin typeface="標楷體" panose="03000509000000000000" pitchFamily="65" charset="-120"/>
                <a:ea typeface="標楷體" panose="03000509000000000000" pitchFamily="65" charset="-120"/>
              </a:rPr>
              <a:t>性騷擾案件申訴處理作業流程指引</a:t>
            </a:r>
          </a:p>
        </p:txBody>
      </p:sp>
      <p:sp>
        <p:nvSpPr>
          <p:cNvPr id="4" name="標題 1">
            <a:extLst>
              <a:ext uri="{FF2B5EF4-FFF2-40B4-BE49-F238E27FC236}">
                <a16:creationId xmlns:a16="http://schemas.microsoft.com/office/drawing/2014/main" id="{2801A1BC-6F24-49A1-9FFE-F0C6A7A8FFE6}"/>
              </a:ext>
            </a:extLst>
          </p:cNvPr>
          <p:cNvSpPr txBox="1">
            <a:spLocks/>
          </p:cNvSpPr>
          <p:nvPr/>
        </p:nvSpPr>
        <p:spPr>
          <a:xfrm>
            <a:off x="1101491" y="3429000"/>
            <a:ext cx="7633742" cy="1119099"/>
          </a:xfrm>
          <a:prstGeom prst="rect">
            <a:avLst/>
          </a:prstGeom>
        </p:spPr>
        <p:txBody>
          <a:bodyPr vert="horz" lIns="68580" tIns="34290" rIns="68580" bIns="34290" rtlCol="0" anchor="t">
            <a:normAutofit fontScale="97500"/>
          </a:bodyPr>
          <a:lstStyle>
            <a:lvl1pPr algn="l" defTabSz="914400" rtl="0" eaLnBrk="1" latinLnBrk="0" hangingPunct="1">
              <a:lnSpc>
                <a:spcPct val="90000"/>
              </a:lnSpc>
              <a:spcBef>
                <a:spcPct val="0"/>
              </a:spcBef>
              <a:buNone/>
              <a:defRPr sz="5100" kern="1200" cap="all" spc="200" baseline="0">
                <a:solidFill>
                  <a:schemeClr val="tx2"/>
                </a:solidFill>
                <a:latin typeface="+mj-lt"/>
                <a:ea typeface="+mj-ea"/>
                <a:cs typeface="+mj-cs"/>
              </a:defRPr>
            </a:lvl1pPr>
          </a:lstStyle>
          <a:p>
            <a:pPr defTabSz="685800"/>
            <a:r>
              <a:rPr lang="en-US" altLang="zh-TW" sz="3825" spc="150" dirty="0">
                <a:solidFill>
                  <a:srgbClr val="171312"/>
                </a:solidFill>
                <a:latin typeface="標楷體" panose="03000509000000000000" pitchFamily="65" charset="-120"/>
                <a:ea typeface="標楷體" panose="03000509000000000000" pitchFamily="65" charset="-120"/>
              </a:rPr>
              <a:t>--</a:t>
            </a:r>
            <a:r>
              <a:rPr lang="zh-TW" altLang="en-US" sz="3825" spc="150" dirty="0">
                <a:solidFill>
                  <a:srgbClr val="171312"/>
                </a:solidFill>
                <a:latin typeface="標楷體" panose="03000509000000000000" pitchFamily="65" charset="-120"/>
                <a:ea typeface="標楷體" panose="03000509000000000000" pitchFamily="65" charset="-120"/>
              </a:rPr>
              <a:t>流程圖</a:t>
            </a:r>
          </a:p>
        </p:txBody>
      </p:sp>
    </p:spTree>
    <p:extLst>
      <p:ext uri="{BB962C8B-B14F-4D97-AF65-F5344CB8AC3E}">
        <p14:creationId xmlns:p14="http://schemas.microsoft.com/office/powerpoint/2010/main" val="3892776883"/>
      </p:ext>
    </p:extLst>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a:extLst>
              <a:ext uri="{FF2B5EF4-FFF2-40B4-BE49-F238E27FC236}">
                <a16:creationId xmlns:a16="http://schemas.microsoft.com/office/drawing/2014/main" id="{AFADC810-7C24-4549-A294-175BC452BDE9}"/>
              </a:ext>
            </a:extLst>
          </p:cNvPr>
          <p:cNvPicPr>
            <a:picLocks noChangeAspect="1"/>
          </p:cNvPicPr>
          <p:nvPr/>
        </p:nvPicPr>
        <p:blipFill>
          <a:blip r:embed="rId2"/>
          <a:stretch>
            <a:fillRect/>
          </a:stretch>
        </p:blipFill>
        <p:spPr>
          <a:xfrm>
            <a:off x="105895" y="382385"/>
            <a:ext cx="8895649" cy="6068291"/>
          </a:xfrm>
          <a:prstGeom prst="rect">
            <a:avLst/>
          </a:prstGeom>
        </p:spPr>
      </p:pic>
    </p:spTree>
    <p:extLst>
      <p:ext uri="{BB962C8B-B14F-4D97-AF65-F5344CB8AC3E}">
        <p14:creationId xmlns:p14="http://schemas.microsoft.com/office/powerpoint/2010/main" val="3602579416"/>
      </p:ext>
    </p:extLst>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a:extLst>
              <a:ext uri="{FF2B5EF4-FFF2-40B4-BE49-F238E27FC236}">
                <a16:creationId xmlns:a16="http://schemas.microsoft.com/office/drawing/2014/main" id="{419F7D31-3AB8-49DE-91C2-0B7B0BA901B1}"/>
              </a:ext>
            </a:extLst>
          </p:cNvPr>
          <p:cNvPicPr>
            <a:picLocks noChangeAspect="1"/>
          </p:cNvPicPr>
          <p:nvPr/>
        </p:nvPicPr>
        <p:blipFill>
          <a:blip r:embed="rId2"/>
          <a:stretch>
            <a:fillRect/>
          </a:stretch>
        </p:blipFill>
        <p:spPr>
          <a:xfrm>
            <a:off x="1" y="270303"/>
            <a:ext cx="9114124" cy="6296751"/>
          </a:xfrm>
          <a:prstGeom prst="rect">
            <a:avLst/>
          </a:prstGeom>
        </p:spPr>
      </p:pic>
    </p:spTree>
    <p:extLst>
      <p:ext uri="{BB962C8B-B14F-4D97-AF65-F5344CB8AC3E}">
        <p14:creationId xmlns:p14="http://schemas.microsoft.com/office/powerpoint/2010/main" val="3413252164"/>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標題 1">
            <a:extLst>
              <a:ext uri="{FF2B5EF4-FFF2-40B4-BE49-F238E27FC236}">
                <a16:creationId xmlns:a16="http://schemas.microsoft.com/office/drawing/2014/main" id="{CBBB37A3-BA04-44D0-AEC6-88A8FA9D2120}"/>
              </a:ext>
            </a:extLst>
          </p:cNvPr>
          <p:cNvSpPr>
            <a:spLocks noGrp="1"/>
          </p:cNvSpPr>
          <p:nvPr>
            <p:ph type="title"/>
          </p:nvPr>
        </p:nvSpPr>
        <p:spPr>
          <a:xfrm>
            <a:off x="1008501" y="2097185"/>
            <a:ext cx="7633742" cy="1119099"/>
          </a:xfrm>
        </p:spPr>
        <p:txBody>
          <a:bodyPr>
            <a:normAutofit fontScale="90000"/>
          </a:bodyPr>
          <a:lstStyle/>
          <a:p>
            <a:r>
              <a:rPr lang="zh-TW" altLang="en-US" dirty="0">
                <a:latin typeface="標楷體" panose="03000509000000000000" pitchFamily="65" charset="-120"/>
                <a:ea typeface="標楷體" panose="03000509000000000000" pitchFamily="65" charset="-120"/>
              </a:rPr>
              <a:t>行政院所屬中央暨地方各機關</a:t>
            </a:r>
            <a:r>
              <a:rPr lang="en-US" altLang="zh-TW" dirty="0">
                <a:latin typeface="標楷體" panose="03000509000000000000" pitchFamily="65" charset="-120"/>
                <a:ea typeface="標楷體" panose="03000509000000000000" pitchFamily="65" charset="-120"/>
              </a:rPr>
              <a:t>(</a:t>
            </a:r>
            <a:r>
              <a:rPr lang="zh-TW" altLang="en-US" dirty="0">
                <a:latin typeface="標楷體" panose="03000509000000000000" pitchFamily="65" charset="-120"/>
                <a:ea typeface="標楷體" panose="03000509000000000000" pitchFamily="65" charset="-120"/>
              </a:rPr>
              <a:t>構</a:t>
            </a:r>
            <a:r>
              <a:rPr lang="en-US" altLang="zh-TW" dirty="0">
                <a:latin typeface="標楷體" panose="03000509000000000000" pitchFamily="65" charset="-120"/>
                <a:ea typeface="標楷體" panose="03000509000000000000" pitchFamily="65" charset="-120"/>
              </a:rPr>
              <a:t>)</a:t>
            </a:r>
            <a:r>
              <a:rPr lang="zh-TW" altLang="en-US" dirty="0">
                <a:latin typeface="標楷體" panose="03000509000000000000" pitchFamily="65" charset="-120"/>
                <a:ea typeface="標楷體" panose="03000509000000000000" pitchFamily="65" charset="-120"/>
              </a:rPr>
              <a:t>性騷擾案件申訴處理作業流程指引</a:t>
            </a:r>
          </a:p>
        </p:txBody>
      </p:sp>
      <p:sp>
        <p:nvSpPr>
          <p:cNvPr id="4" name="標題 1">
            <a:extLst>
              <a:ext uri="{FF2B5EF4-FFF2-40B4-BE49-F238E27FC236}">
                <a16:creationId xmlns:a16="http://schemas.microsoft.com/office/drawing/2014/main" id="{2801A1BC-6F24-49A1-9FFE-F0C6A7A8FFE6}"/>
              </a:ext>
            </a:extLst>
          </p:cNvPr>
          <p:cNvSpPr txBox="1">
            <a:spLocks/>
          </p:cNvSpPr>
          <p:nvPr/>
        </p:nvSpPr>
        <p:spPr>
          <a:xfrm>
            <a:off x="1101491" y="3429000"/>
            <a:ext cx="7633742" cy="1119099"/>
          </a:xfrm>
          <a:prstGeom prst="rect">
            <a:avLst/>
          </a:prstGeom>
        </p:spPr>
        <p:txBody>
          <a:bodyPr vert="horz" lIns="68580" tIns="34290" rIns="68580" bIns="34290" rtlCol="0" anchor="t">
            <a:normAutofit fontScale="97500"/>
          </a:bodyPr>
          <a:lstStyle>
            <a:lvl1pPr algn="l" defTabSz="914400" rtl="0" eaLnBrk="1" latinLnBrk="0" hangingPunct="1">
              <a:lnSpc>
                <a:spcPct val="90000"/>
              </a:lnSpc>
              <a:spcBef>
                <a:spcPct val="0"/>
              </a:spcBef>
              <a:buNone/>
              <a:defRPr sz="5100" kern="1200" cap="all" spc="200" baseline="0">
                <a:solidFill>
                  <a:schemeClr val="tx2"/>
                </a:solidFill>
                <a:latin typeface="+mj-lt"/>
                <a:ea typeface="+mj-ea"/>
                <a:cs typeface="+mj-cs"/>
              </a:defRPr>
            </a:lvl1pPr>
          </a:lstStyle>
          <a:p>
            <a:pPr defTabSz="685800"/>
            <a:r>
              <a:rPr lang="en-US" altLang="zh-TW" sz="3825" spc="150" dirty="0">
                <a:solidFill>
                  <a:srgbClr val="171312"/>
                </a:solidFill>
                <a:latin typeface="標楷體" panose="03000509000000000000" pitchFamily="65" charset="-120"/>
                <a:ea typeface="標楷體" panose="03000509000000000000" pitchFamily="65" charset="-120"/>
              </a:rPr>
              <a:t>--</a:t>
            </a:r>
            <a:r>
              <a:rPr lang="zh-TW" altLang="en-US" sz="3825" spc="150" dirty="0">
                <a:solidFill>
                  <a:srgbClr val="171312"/>
                </a:solidFill>
                <a:latin typeface="標楷體" panose="03000509000000000000" pitchFamily="65" charset="-120"/>
                <a:ea typeface="標楷體" panose="03000509000000000000" pitchFamily="65" charset="-120"/>
              </a:rPr>
              <a:t>實務舉例</a:t>
            </a:r>
          </a:p>
        </p:txBody>
      </p:sp>
    </p:spTree>
    <p:extLst>
      <p:ext uri="{BB962C8B-B14F-4D97-AF65-F5344CB8AC3E}">
        <p14:creationId xmlns:p14="http://schemas.microsoft.com/office/powerpoint/2010/main" val="284785435"/>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a:extLst>
              <a:ext uri="{FF2B5EF4-FFF2-40B4-BE49-F238E27FC236}">
                <a16:creationId xmlns:a16="http://schemas.microsoft.com/office/drawing/2014/main" id="{46953E0C-DC54-4BBB-B278-05AA3B7568D0}"/>
              </a:ext>
            </a:extLst>
          </p:cNvPr>
          <p:cNvPicPr>
            <a:picLocks noChangeAspect="1"/>
          </p:cNvPicPr>
          <p:nvPr/>
        </p:nvPicPr>
        <p:blipFill>
          <a:blip r:embed="rId2"/>
          <a:stretch>
            <a:fillRect/>
          </a:stretch>
        </p:blipFill>
        <p:spPr>
          <a:xfrm>
            <a:off x="0" y="261353"/>
            <a:ext cx="9149280" cy="6338952"/>
          </a:xfrm>
          <a:prstGeom prst="rect">
            <a:avLst/>
          </a:prstGeom>
        </p:spPr>
      </p:pic>
    </p:spTree>
    <p:extLst>
      <p:ext uri="{BB962C8B-B14F-4D97-AF65-F5344CB8AC3E}">
        <p14:creationId xmlns:p14="http://schemas.microsoft.com/office/powerpoint/2010/main" val="640477770"/>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a:extLst>
              <a:ext uri="{FF2B5EF4-FFF2-40B4-BE49-F238E27FC236}">
                <a16:creationId xmlns:a16="http://schemas.microsoft.com/office/drawing/2014/main" id="{F33AE790-D55E-4822-B546-CD670F203BD2}"/>
              </a:ext>
            </a:extLst>
          </p:cNvPr>
          <p:cNvPicPr>
            <a:picLocks noChangeAspect="1"/>
          </p:cNvPicPr>
          <p:nvPr/>
        </p:nvPicPr>
        <p:blipFill>
          <a:blip r:embed="rId2"/>
          <a:stretch>
            <a:fillRect/>
          </a:stretch>
        </p:blipFill>
        <p:spPr>
          <a:xfrm>
            <a:off x="82768" y="365760"/>
            <a:ext cx="8941915" cy="6101542"/>
          </a:xfrm>
          <a:prstGeom prst="rect">
            <a:avLst/>
          </a:prstGeom>
        </p:spPr>
      </p:pic>
    </p:spTree>
    <p:extLst>
      <p:ext uri="{BB962C8B-B14F-4D97-AF65-F5344CB8AC3E}">
        <p14:creationId xmlns:p14="http://schemas.microsoft.com/office/powerpoint/2010/main" val="1438405193"/>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a:extLst>
              <a:ext uri="{FF2B5EF4-FFF2-40B4-BE49-F238E27FC236}">
                <a16:creationId xmlns:a16="http://schemas.microsoft.com/office/drawing/2014/main" id="{846E90F0-66DE-48D5-AA00-687F673DF0B2}"/>
              </a:ext>
            </a:extLst>
          </p:cNvPr>
          <p:cNvPicPr>
            <a:picLocks noChangeAspect="1"/>
          </p:cNvPicPr>
          <p:nvPr/>
        </p:nvPicPr>
        <p:blipFill>
          <a:blip r:embed="rId2"/>
          <a:stretch>
            <a:fillRect/>
          </a:stretch>
        </p:blipFill>
        <p:spPr>
          <a:xfrm>
            <a:off x="0" y="241637"/>
            <a:ext cx="9144000" cy="6374726"/>
          </a:xfrm>
          <a:prstGeom prst="rect">
            <a:avLst/>
          </a:prstGeom>
        </p:spPr>
      </p:pic>
    </p:spTree>
    <p:extLst>
      <p:ext uri="{BB962C8B-B14F-4D97-AF65-F5344CB8AC3E}">
        <p14:creationId xmlns:p14="http://schemas.microsoft.com/office/powerpoint/2010/main" val="3014579376"/>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圖片 1">
            <a:extLst>
              <a:ext uri="{FF2B5EF4-FFF2-40B4-BE49-F238E27FC236}">
                <a16:creationId xmlns:a16="http://schemas.microsoft.com/office/drawing/2014/main" id="{E4ECCA73-3C9A-40F9-BD3B-DBC5885EA298}"/>
              </a:ext>
            </a:extLst>
          </p:cNvPr>
          <p:cNvPicPr>
            <a:picLocks noChangeAspect="1"/>
          </p:cNvPicPr>
          <p:nvPr/>
        </p:nvPicPr>
        <p:blipFill>
          <a:blip r:embed="rId2"/>
          <a:stretch>
            <a:fillRect/>
          </a:stretch>
        </p:blipFill>
        <p:spPr>
          <a:xfrm>
            <a:off x="0" y="256131"/>
            <a:ext cx="9144000" cy="6345738"/>
          </a:xfrm>
          <a:prstGeom prst="rect">
            <a:avLst/>
          </a:prstGeom>
        </p:spPr>
      </p:pic>
    </p:spTree>
    <p:extLst>
      <p:ext uri="{BB962C8B-B14F-4D97-AF65-F5344CB8AC3E}">
        <p14:creationId xmlns:p14="http://schemas.microsoft.com/office/powerpoint/2010/main" val="4100136704"/>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圖片 3">
            <a:extLst>
              <a:ext uri="{FF2B5EF4-FFF2-40B4-BE49-F238E27FC236}">
                <a16:creationId xmlns:a16="http://schemas.microsoft.com/office/drawing/2014/main" id="{32397ACB-1E3A-4A9A-8F3C-C6DC6C3022AA}"/>
              </a:ext>
            </a:extLst>
          </p:cNvPr>
          <p:cNvPicPr>
            <a:picLocks noChangeAspect="1"/>
          </p:cNvPicPr>
          <p:nvPr/>
        </p:nvPicPr>
        <p:blipFill>
          <a:blip r:embed="rId2"/>
          <a:stretch>
            <a:fillRect/>
          </a:stretch>
        </p:blipFill>
        <p:spPr>
          <a:xfrm>
            <a:off x="0" y="247105"/>
            <a:ext cx="9144000" cy="6363791"/>
          </a:xfrm>
          <a:prstGeom prst="rect">
            <a:avLst/>
          </a:prstGeom>
        </p:spPr>
      </p:pic>
    </p:spTree>
    <p:extLst>
      <p:ext uri="{BB962C8B-B14F-4D97-AF65-F5344CB8AC3E}">
        <p14:creationId xmlns:p14="http://schemas.microsoft.com/office/powerpoint/2010/main" val="166868023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bg>
      <p:bgPr>
        <a:solidFill>
          <a:srgbClr val="FFCC99"/>
        </a:solidFill>
        <a:effectLst/>
      </p:bgPr>
    </p:bg>
    <p:spTree>
      <p:nvGrpSpPr>
        <p:cNvPr id="1" name=""/>
        <p:cNvGrpSpPr/>
        <p:nvPr/>
      </p:nvGrpSpPr>
      <p:grpSpPr>
        <a:xfrm>
          <a:off x="0" y="0"/>
          <a:ext cx="0" cy="0"/>
          <a:chOff x="0" y="0"/>
          <a:chExt cx="0" cy="0"/>
        </a:xfrm>
      </p:grpSpPr>
      <p:graphicFrame>
        <p:nvGraphicFramePr>
          <p:cNvPr id="2" name="資料庫圖表 1">
            <a:extLst>
              <a:ext uri="{FF2B5EF4-FFF2-40B4-BE49-F238E27FC236}">
                <a16:creationId xmlns:a16="http://schemas.microsoft.com/office/drawing/2014/main" id="{F871D6EB-448F-4420-8A61-F320CBDDF42C}"/>
              </a:ext>
            </a:extLst>
          </p:cNvPr>
          <p:cNvGraphicFramePr/>
          <p:nvPr/>
        </p:nvGraphicFramePr>
        <p:xfrm>
          <a:off x="1524000" y="1397000"/>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3386353397"/>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bg>
      <p:bgPr>
        <a:solidFill>
          <a:schemeClr val="tx1">
            <a:lumMod val="95000"/>
          </a:schemeClr>
        </a:solidFill>
        <a:effectLst/>
      </p:bgPr>
    </p:bg>
    <p:spTree>
      <p:nvGrpSpPr>
        <p:cNvPr id="1" name=""/>
        <p:cNvGrpSpPr/>
        <p:nvPr/>
      </p:nvGrpSpPr>
      <p:grpSpPr>
        <a:xfrm>
          <a:off x="0" y="0"/>
          <a:ext cx="0" cy="0"/>
          <a:chOff x="0" y="0"/>
          <a:chExt cx="0" cy="0"/>
        </a:xfrm>
      </p:grpSpPr>
      <p:pic>
        <p:nvPicPr>
          <p:cNvPr id="3" name="圖片 2">
            <a:extLst>
              <a:ext uri="{FF2B5EF4-FFF2-40B4-BE49-F238E27FC236}">
                <a16:creationId xmlns:a16="http://schemas.microsoft.com/office/drawing/2014/main" id="{7A00B28C-0752-4EC0-83A5-90191F14DB40}"/>
              </a:ext>
            </a:extLst>
          </p:cNvPr>
          <p:cNvPicPr>
            <a:picLocks noChangeAspect="1"/>
          </p:cNvPicPr>
          <p:nvPr/>
        </p:nvPicPr>
        <p:blipFill>
          <a:blip r:embed="rId2"/>
          <a:stretch>
            <a:fillRect/>
          </a:stretch>
        </p:blipFill>
        <p:spPr>
          <a:xfrm>
            <a:off x="1143000" y="0"/>
            <a:ext cx="6858000" cy="6858000"/>
          </a:xfrm>
          <a:prstGeom prst="rect">
            <a:avLst/>
          </a:prstGeom>
        </p:spPr>
      </p:pic>
    </p:spTree>
    <p:extLst>
      <p:ext uri="{BB962C8B-B14F-4D97-AF65-F5344CB8AC3E}">
        <p14:creationId xmlns:p14="http://schemas.microsoft.com/office/powerpoint/2010/main" val="1830096749"/>
      </p:ext>
    </p:extLst>
  </p:cSld>
  <p:clrMapOvr>
    <a:masterClrMapping/>
  </p:clrMapOvr>
</p:sld>
</file>

<file path=ppt/theme/theme1.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切割線">
  <a:themeElements>
    <a:clrScheme name="切割線">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切割線">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切割線">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3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2700"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ppt/theme/theme3.xml><?xml version="1.0" encoding="utf-8"?>
<a:theme xmlns:a="http://schemas.openxmlformats.org/drawingml/2006/main" name="徽章">
  <a:themeElements>
    <a:clrScheme name="徽章">
      <a:dk1>
        <a:sysClr val="windowText" lastClr="000000"/>
      </a:dk1>
      <a:lt1>
        <a:sysClr val="window" lastClr="FFFFFF"/>
      </a:lt1>
      <a:dk2>
        <a:srgbClr val="171312"/>
      </a:dk2>
      <a:lt2>
        <a:srgbClr val="F7F0DF"/>
      </a:lt2>
      <a:accent1>
        <a:srgbClr val="53AE6E"/>
      </a:accent1>
      <a:accent2>
        <a:srgbClr val="326267"/>
      </a:accent2>
      <a:accent3>
        <a:srgbClr val="C5C34A"/>
      </a:accent3>
      <a:accent4>
        <a:srgbClr val="BF6546"/>
      </a:accent4>
      <a:accent5>
        <a:srgbClr val="81B5A8"/>
      </a:accent5>
      <a:accent6>
        <a:srgbClr val="636455"/>
      </a:accent6>
      <a:hlink>
        <a:srgbClr val="81B5A8"/>
      </a:hlink>
      <a:folHlink>
        <a:srgbClr val="936888"/>
      </a:folHlink>
    </a:clrScheme>
    <a:fontScheme name="徽章">
      <a:majorFont>
        <a:latin typeface="Impact" panose="020B080603090205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Gill Sans MT" panose="020B0502020104020203"/>
        <a:ea typeface=""/>
        <a:cs typeface=""/>
        <a:font script="Grek" typeface="Corbel"/>
        <a:font script="Cyrl" typeface="Corbel"/>
        <a:font script="Jpan" typeface="メイリオ"/>
        <a:font script="Hang" typeface="휴먼매직체"/>
        <a:font script="Hans" typeface="华文中宋"/>
        <a:font script="Hant" typeface="微軟正黑體"/>
        <a:font script="Arab" typeface="Majalla UI"/>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徽章">
      <a:fillStyleLst>
        <a:solidFill>
          <a:schemeClr val="phClr"/>
        </a:solidFill>
        <a:gradFill rotWithShape="1">
          <a:gsLst>
            <a:gs pos="0">
              <a:schemeClr val="phClr">
                <a:tint val="67000"/>
                <a:satMod val="105000"/>
                <a:lumMod val="110000"/>
              </a:schemeClr>
            </a:gs>
            <a:gs pos="50000">
              <a:schemeClr val="phClr">
                <a:tint val="73000"/>
                <a:satMod val="103000"/>
                <a:lumMod val="105000"/>
              </a:schemeClr>
            </a:gs>
            <a:gs pos="100000">
              <a:schemeClr val="phClr">
                <a:tint val="81000"/>
                <a:satMod val="109000"/>
                <a:lumMod val="105000"/>
              </a:schemeClr>
            </a:gs>
          </a:gsLst>
          <a:lin ang="5400000" scaled="0"/>
        </a:gradFill>
        <a:gradFill rotWithShape="1">
          <a:gsLst>
            <a:gs pos="0">
              <a:schemeClr val="phClr">
                <a:tint val="94000"/>
                <a:satMod val="103000"/>
                <a:lumMod val="102000"/>
              </a:schemeClr>
            </a:gs>
            <a:gs pos="50000">
              <a:schemeClr val="phClr">
                <a:shade val="100000"/>
                <a:satMod val="110000"/>
                <a:lumMod val="100000"/>
              </a:schemeClr>
            </a:gs>
            <a:gs pos="100000">
              <a:schemeClr val="phClr">
                <a:shade val="78000"/>
                <a:satMod val="120000"/>
                <a:lumMod val="99000"/>
              </a:schemeClr>
            </a:gs>
          </a:gsLst>
          <a:lin ang="5400000" scaled="0"/>
        </a:gradFill>
      </a:fillStyleLst>
      <a:lnStyleLst>
        <a:ln w="6350" cap="flat" cmpd="sng" algn="in">
          <a:solidFill>
            <a:schemeClr val="phClr"/>
          </a:solidFill>
          <a:prstDash val="solid"/>
        </a:ln>
        <a:ln w="12700" cap="flat" cmpd="sng" algn="in">
          <a:solidFill>
            <a:schemeClr val="phClr"/>
          </a:solidFill>
          <a:prstDash val="solid"/>
        </a:ln>
        <a:ln w="50800" cap="flat" cmpd="sng" algn="in">
          <a:solidFill>
            <a:schemeClr val="phClr"/>
          </a:solidFill>
          <a:prstDash val="solid"/>
        </a:ln>
      </a:lnStyleLst>
      <a:effectStyleLst>
        <a:effectStyle>
          <a:effectLst/>
        </a:effectStyle>
        <a:effectStyle>
          <a:effectLst/>
        </a:effectStyle>
        <a:effectStyle>
          <a:effectLst>
            <a:outerShdw blurRad="38100" dist="25400" dir="5400000" algn="ctr" rotWithShape="0">
              <a:srgbClr val="000000">
                <a:alpha val="25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Badge" id="{71A07785-5930-41D4-9A83-E23602B48E98}" vid="{A1A3E1F0-B5EF-49C5-810A-B1B32AEDDC80}"/>
    </a:ext>
  </a:extLst>
</a:theme>
</file>

<file path=ppt/theme/theme4.xml><?xml version="1.0" encoding="utf-8"?>
<a:theme xmlns:a="http://schemas.openxmlformats.org/drawingml/2006/main" name="Office Theme">
  <a:themeElements>
    <a:clrScheme name="Office 佈景主題">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佈景主題">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佈景主題">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佈景主題">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1762</TotalTime>
  <Words>3307</Words>
  <Application>Microsoft Office PowerPoint</Application>
  <PresentationFormat>如螢幕大小 (4:3)</PresentationFormat>
  <Paragraphs>165</Paragraphs>
  <Slides>81</Slides>
  <Notes>29</Notes>
  <HiddenSlides>0</HiddenSlides>
  <MMClips>0</MMClips>
  <ScaleCrop>false</ScaleCrop>
  <HeadingPairs>
    <vt:vector size="6" baseType="variant">
      <vt:variant>
        <vt:lpstr>使用字型</vt:lpstr>
      </vt:variant>
      <vt:variant>
        <vt:i4>9</vt:i4>
      </vt:variant>
      <vt:variant>
        <vt:lpstr>佈景主題</vt:lpstr>
      </vt:variant>
      <vt:variant>
        <vt:i4>4</vt:i4>
      </vt:variant>
      <vt:variant>
        <vt:lpstr>投影片標題</vt:lpstr>
      </vt:variant>
      <vt:variant>
        <vt:i4>81</vt:i4>
      </vt:variant>
    </vt:vector>
  </HeadingPairs>
  <TitlesOfParts>
    <vt:vector size="94" baseType="lpstr">
      <vt:lpstr>標楷體</vt:lpstr>
      <vt:lpstr>Arial</vt:lpstr>
      <vt:lpstr>Calibri</vt:lpstr>
      <vt:lpstr>Calibri Light</vt:lpstr>
      <vt:lpstr>Century Gothic</vt:lpstr>
      <vt:lpstr>Gill Sans MT</vt:lpstr>
      <vt:lpstr>Impact</vt:lpstr>
      <vt:lpstr>Times New Roman</vt:lpstr>
      <vt:lpstr>Wingdings 3</vt:lpstr>
      <vt:lpstr>Office 佈景主題</vt:lpstr>
      <vt:lpstr>切割線</vt:lpstr>
      <vt:lpstr>徽章</vt:lpstr>
      <vt:lpstr>Office Theme</vt:lpstr>
      <vt:lpstr>性騷擾防治懶人包</vt:lpstr>
      <vt:lpstr>PowerPoint 簡報</vt:lpstr>
      <vt:lpstr>性別三法修法</vt:lpstr>
      <vt:lpstr>性別三法--修法重點  強化「有效」打擊加害人的裁罰處置</vt:lpstr>
      <vt:lpstr>性別三法--修法重點  完備「友善」被害人的權益保障及服務</vt:lpstr>
      <vt:lpstr>性別三法--修法重點  建立「可信賴」專業的性騷擾防治制度</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PowerPoint 簡報</vt:lpstr>
      <vt:lpstr>學校性騷擾防治、申訴 及調查處理措施</vt:lpstr>
      <vt:lpstr>訂定目的及依據</vt:lpstr>
      <vt:lpstr>性騷擾定義 --適用性別平等工作法</vt:lpstr>
      <vt:lpstr>性騷擾定義 --適用性騷擾防治法(性侵害犯罪以外)</vt:lpstr>
      <vt:lpstr>權勢性騷擾定義</vt:lpstr>
      <vt:lpstr>性騷擾認定</vt:lpstr>
      <vt:lpstr>性騷擾樣態</vt:lpstr>
      <vt:lpstr>性騷擾之防治及責任 </vt:lpstr>
      <vt:lpstr>發生職場性騷擾時 應採取立即有效之糾正及補救措施 </vt:lpstr>
      <vt:lpstr>發生職場性騷擾時 應採取立即有效之糾正及補救措施</vt:lpstr>
      <vt:lpstr>辦理風險類別及評估危害</vt:lpstr>
      <vt:lpstr>定期檢討空間及設施</vt:lpstr>
      <vt:lpstr>於發生適用性騷擾防治法之性騷擾情形時，學校應採取立即有效之糾正及補救措施，並注意被害人安全及隱私之維護。</vt:lpstr>
      <vt:lpstr>性騷擾防治宣導及教育訓練</vt:lpstr>
      <vt:lpstr>被害人及協助者之保護 </vt:lpstr>
      <vt:lpstr>性騷擾申訴之管道如下：</vt:lpstr>
      <vt:lpstr>性騷擾申訴案件之處理流程與實務</vt:lpstr>
      <vt:lpstr>性騷擾之申訴處理單位及調查小組</vt:lpstr>
      <vt:lpstr>性騷擾之申訴及調查程序</vt:lpstr>
      <vt:lpstr>適用性騷擾防治法案件之被害人除可依相關法律請求協助外，得於下列規定提出申訴</vt:lpstr>
      <vt:lpstr>適用性別平等工作法之性騷擾事件</vt:lpstr>
      <vt:lpstr>性騷擾之申訴及調查程序</vt:lpstr>
      <vt:lpstr>性騷擾之申訴及調查程序</vt:lpstr>
      <vt:lpstr>性騷擾調查原則</vt:lpstr>
      <vt:lpstr>調查小組對性騷擾事件應作成調查報告，並載明相關事項移送申訴處理委員會審議</vt:lpstr>
      <vt:lpstr>調查結果通知及救濟途徑</vt:lpstr>
      <vt:lpstr>PowerPoint 簡報</vt:lpstr>
      <vt:lpstr>適用性騷擾防治法案件調解程序</vt:lpstr>
      <vt:lpstr>懲處</vt:lpstr>
      <vt:lpstr>行為人為學生時</vt:lpstr>
      <vt:lpstr>行政院所屬中央暨地方各機關(構)性騷擾案件申訴處理作業流程指引</vt:lpstr>
      <vt:lpstr>PowerPoint 簡報</vt:lpstr>
      <vt:lpstr>PowerPoint 簡報</vt:lpstr>
      <vt:lpstr>行政院所屬中央暨地方各機關(構)性騷擾案件申訴處理作業流程指引</vt:lpstr>
      <vt:lpstr>PowerPoint 簡報</vt:lpstr>
      <vt:lpstr>PowerPoint 簡報</vt:lpstr>
      <vt:lpstr>PowerPoint 簡報</vt:lpstr>
      <vt:lpstr>PowerPoint 簡報</vt:lpstr>
      <vt:lpstr>PowerPoint 簡報</vt:lpstr>
      <vt:lpstr>PowerPoint 簡報</vt:lpstr>
      <vt:lpstr>PowerPoint 簡報</vt:lpstr>
    </vt:vector>
  </TitlesOfParts>
  <Manager/>
  <Company/>
  <LinksUpToDate>false</LinksUpToDate>
  <SharedDoc>false</SharedDoc>
  <HyperlinkBase/>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簡報</dc:title>
  <dc:subject/>
  <dc:creator>user</dc:creator>
  <cp:keywords/>
  <dc:description>generated using python-pptx</dc:description>
  <cp:lastModifiedBy>正男 馮</cp:lastModifiedBy>
  <cp:revision>75</cp:revision>
  <dcterms:created xsi:type="dcterms:W3CDTF">2013-01-27T09:14:16Z</dcterms:created>
  <dcterms:modified xsi:type="dcterms:W3CDTF">2026-02-24T02:25:33Z</dcterms:modified>
  <cp:category/>
</cp:coreProperties>
</file>